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9C7300"/>
    <a:srgbClr val="7C897B"/>
    <a:srgbClr val="FFD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CA7277C-9A1E-4E1B-0ADC-518B35BF91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B5FAC4-C3BD-AAB6-101E-2B4271D1B0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2F560-A477-41AD-AA4C-F9873E3011FC}" type="datetimeFigureOut">
              <a:rPr lang="es-MX" smtClean="0"/>
              <a:t>07/08/2024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AE3E51-B599-4EFF-652E-CC2213F6DD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246D3C-651E-4FBC-F651-D4751A5F90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F2A9A-7A4D-4795-B9F7-2D563DED3A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490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E2EAB-DE3F-49CA-ABFF-0DE545A8B017}" type="datetimeFigureOut">
              <a:rPr lang="es-MX" smtClean="0"/>
              <a:t>07/08/2024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26F3-E7BC-49EC-B17C-8FBEBB4CEC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83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n 75">
            <a:extLst>
              <a:ext uri="{FF2B5EF4-FFF2-40B4-BE49-F238E27FC236}">
                <a16:creationId xmlns:a16="http://schemas.microsoft.com/office/drawing/2014/main" id="{4BDA925F-DB64-DA4E-503B-12E5BEFFD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999"/>
            <a:ext cx="12192000" cy="6096002"/>
          </a:xfrm>
          <a:prstGeom prst="rect">
            <a:avLst/>
          </a:prstGeom>
        </p:spPr>
      </p:pic>
      <p:sp>
        <p:nvSpPr>
          <p:cNvPr id="13" name="Freeform 4">
            <a:extLst>
              <a:ext uri="{FF2B5EF4-FFF2-40B4-BE49-F238E27FC236}">
                <a16:creationId xmlns:a16="http://schemas.microsoft.com/office/drawing/2014/main" id="{E8451467-617F-D5D8-C10B-4FBDD0FD728D}"/>
              </a:ext>
            </a:extLst>
          </p:cNvPr>
          <p:cNvSpPr/>
          <p:nvPr userDrawn="1"/>
        </p:nvSpPr>
        <p:spPr>
          <a:xfrm>
            <a:off x="8648598" y="0"/>
            <a:ext cx="3325178" cy="6880215"/>
          </a:xfrm>
          <a:custGeom>
            <a:avLst/>
            <a:gdLst/>
            <a:ahLst/>
            <a:cxnLst/>
            <a:rect l="l" t="t" r="r" b="b"/>
            <a:pathLst>
              <a:path w="4333301" h="5880976">
                <a:moveTo>
                  <a:pt x="0" y="0"/>
                </a:moveTo>
                <a:lnTo>
                  <a:pt x="4333301" y="0"/>
                </a:lnTo>
                <a:lnTo>
                  <a:pt x="4333301" y="5880976"/>
                </a:lnTo>
                <a:lnTo>
                  <a:pt x="0" y="5880976"/>
                </a:lnTo>
                <a:close/>
              </a:path>
            </a:pathLst>
          </a:custGeom>
          <a:solidFill>
            <a:srgbClr val="F8F8F8"/>
          </a:solidFill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16DB5A-CA43-84D4-16F9-78BB1F9050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374874"/>
            <a:ext cx="7495222" cy="2863193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7A7A58-3584-DF60-BE3E-4AD618FE2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87328"/>
            <a:ext cx="7592174" cy="122298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  <a:latin typeface="+mn-lt"/>
                <a:ea typeface="Roboto Mono" panose="00000009000000000000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C4D0DF64-D545-6B1D-B1E4-4BB304431371}"/>
              </a:ext>
            </a:extLst>
          </p:cNvPr>
          <p:cNvSpPr txBox="1"/>
          <p:nvPr/>
        </p:nvSpPr>
        <p:spPr>
          <a:xfrm>
            <a:off x="8153400" y="-44430"/>
            <a:ext cx="3505200" cy="6902430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sp>
        <p:nvSpPr>
          <p:cNvPr id="74" name="Freeform 2">
            <a:extLst>
              <a:ext uri="{FF2B5EF4-FFF2-40B4-BE49-F238E27FC236}">
                <a16:creationId xmlns:a16="http://schemas.microsoft.com/office/drawing/2014/main" id="{82F9B5A6-7EB7-DF4E-2BC2-1F8C97322D02}"/>
              </a:ext>
            </a:extLst>
          </p:cNvPr>
          <p:cNvSpPr/>
          <p:nvPr userDrawn="1"/>
        </p:nvSpPr>
        <p:spPr>
          <a:xfrm>
            <a:off x="7880949" y="4915690"/>
            <a:ext cx="3924300" cy="1538436"/>
          </a:xfrm>
          <a:custGeom>
            <a:avLst/>
            <a:gdLst/>
            <a:ahLst/>
            <a:cxnLst/>
            <a:rect l="l" t="t" r="r" b="b"/>
            <a:pathLst>
              <a:path w="14416215" h="9604803">
                <a:moveTo>
                  <a:pt x="0" y="0"/>
                </a:moveTo>
                <a:lnTo>
                  <a:pt x="14416215" y="0"/>
                </a:lnTo>
                <a:lnTo>
                  <a:pt x="14416215" y="9604803"/>
                </a:lnTo>
                <a:lnTo>
                  <a:pt x="0" y="96048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6362" b="-2467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4171934D-1D62-563A-94BE-AD0CB5BC2869}"/>
              </a:ext>
            </a:extLst>
          </p:cNvPr>
          <p:cNvSpPr txBox="1"/>
          <p:nvPr userDrawn="1"/>
        </p:nvSpPr>
        <p:spPr>
          <a:xfrm>
            <a:off x="69011" y="6526261"/>
            <a:ext cx="22148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chemeClr val="bg2">
                    <a:lumMod val="75000"/>
                  </a:schemeClr>
                </a:solidFill>
              </a:rPr>
              <a:t>Foto: Getty </a:t>
            </a:r>
            <a:r>
              <a:rPr lang="es-MX" sz="1000" dirty="0" err="1">
                <a:solidFill>
                  <a:schemeClr val="bg2">
                    <a:lumMod val="75000"/>
                  </a:schemeClr>
                </a:solidFill>
              </a:rPr>
              <a:t>Images</a:t>
            </a:r>
            <a:endParaRPr lang="es-MX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AFB6D9-1F9B-6697-868D-24FB033E0A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17399" r="7918" b="19541"/>
          <a:stretch/>
        </p:blipFill>
        <p:spPr>
          <a:xfrm>
            <a:off x="8924760" y="358124"/>
            <a:ext cx="2880489" cy="220340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D61EB02-8923-EC64-CA33-77C8C6D6C07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824790" y="2758828"/>
            <a:ext cx="3052034" cy="195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7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3">
            <a:extLst>
              <a:ext uri="{FF2B5EF4-FFF2-40B4-BE49-F238E27FC236}">
                <a16:creationId xmlns:a16="http://schemas.microsoft.com/office/drawing/2014/main" id="{B12C5BA1-5C9B-C56E-6F06-4317D4437DB9}"/>
              </a:ext>
            </a:extLst>
          </p:cNvPr>
          <p:cNvSpPr/>
          <p:nvPr userDrawn="1"/>
        </p:nvSpPr>
        <p:spPr>
          <a:xfrm>
            <a:off x="0" y="0"/>
            <a:ext cx="1685925" cy="6858000"/>
          </a:xfrm>
          <a:custGeom>
            <a:avLst/>
            <a:gdLst/>
            <a:ahLst/>
            <a:cxnLst/>
            <a:rect l="l" t="t" r="r" b="b"/>
            <a:pathLst>
              <a:path w="1923492" h="6006612">
                <a:moveTo>
                  <a:pt x="0" y="0"/>
                </a:moveTo>
                <a:lnTo>
                  <a:pt x="1923492" y="0"/>
                </a:lnTo>
                <a:lnTo>
                  <a:pt x="1923492" y="6006612"/>
                </a:lnTo>
                <a:lnTo>
                  <a:pt x="0" y="6006612"/>
                </a:lnTo>
                <a:close/>
              </a:path>
            </a:pathLst>
          </a:custGeom>
          <a:solidFill>
            <a:srgbClr val="7C897B"/>
          </a:solidFill>
        </p:spPr>
        <p:txBody>
          <a:bodyPr/>
          <a:lstStyle/>
          <a:p>
            <a:endParaRPr lang="es-MX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42A043F-41D8-F390-DFF3-C2D44E79BC38}"/>
              </a:ext>
            </a:extLst>
          </p:cNvPr>
          <p:cNvSpPr/>
          <p:nvPr userDrawn="1"/>
        </p:nvSpPr>
        <p:spPr>
          <a:xfrm>
            <a:off x="7829551" y="4124326"/>
            <a:ext cx="4414242" cy="2743630"/>
          </a:xfrm>
          <a:custGeom>
            <a:avLst/>
            <a:gdLst/>
            <a:ahLst/>
            <a:cxnLst/>
            <a:rect l="l" t="t" r="r" b="b"/>
            <a:pathLst>
              <a:path w="9848117" h="6565411">
                <a:moveTo>
                  <a:pt x="9848117" y="0"/>
                </a:moveTo>
                <a:lnTo>
                  <a:pt x="0" y="0"/>
                </a:lnTo>
                <a:lnTo>
                  <a:pt x="0" y="6565411"/>
                </a:lnTo>
                <a:lnTo>
                  <a:pt x="9848117" y="6565411"/>
                </a:lnTo>
                <a:lnTo>
                  <a:pt x="984811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275ABA-3713-3900-371B-0ACE28AA7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780000" cy="1325563"/>
          </a:xfrm>
        </p:spPr>
        <p:txBody>
          <a:bodyPr/>
          <a:lstStyle>
            <a:lvl1pPr>
              <a:defRPr b="1">
                <a:latin typeface="Barlow Bold" panose="020B060402020202020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F21F77-9E90-680A-E479-2835D267B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ea typeface="Roboto Mono" panose="00000009000000000000" pitchFamily="49" charset="0"/>
              </a:defRPr>
            </a:lvl1pPr>
            <a:lvl2pPr>
              <a:defRPr>
                <a:latin typeface="+mn-lt"/>
                <a:ea typeface="Roboto Mono" panose="00000009000000000000" pitchFamily="49" charset="0"/>
              </a:defRPr>
            </a:lvl2pPr>
            <a:lvl3pPr>
              <a:defRPr>
                <a:latin typeface="+mn-lt"/>
                <a:ea typeface="Roboto Mono" panose="00000009000000000000" pitchFamily="49" charset="0"/>
              </a:defRPr>
            </a:lvl3pPr>
            <a:lvl4pPr>
              <a:defRPr>
                <a:latin typeface="+mn-lt"/>
                <a:ea typeface="Roboto Mono" panose="00000009000000000000" pitchFamily="49" charset="0"/>
              </a:defRPr>
            </a:lvl4pPr>
            <a:lvl5pPr>
              <a:defRPr>
                <a:latin typeface="+mn-lt"/>
                <a:ea typeface="Roboto Mono" panose="00000009000000000000" pitchFamily="49" charset="0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4EF912B7-8EDD-B3A9-6375-3BA57298673E}"/>
              </a:ext>
            </a:extLst>
          </p:cNvPr>
          <p:cNvSpPr txBox="1"/>
          <p:nvPr/>
        </p:nvSpPr>
        <p:spPr>
          <a:xfrm>
            <a:off x="8819442" y="5929221"/>
            <a:ext cx="2534358" cy="414388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4C0ADF66-2804-9F7D-7CFA-D328D90159BC}"/>
              </a:ext>
            </a:extLst>
          </p:cNvPr>
          <p:cNvSpPr txBox="1"/>
          <p:nvPr/>
        </p:nvSpPr>
        <p:spPr>
          <a:xfrm>
            <a:off x="0" y="-43500"/>
            <a:ext cx="1828800" cy="6901500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A78076CA-46D7-87DA-7295-984B4FF59E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54102" y="75580"/>
            <a:ext cx="799391" cy="63951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F7C47A3-92C9-65B9-5761-603D5245694B}"/>
              </a:ext>
            </a:extLst>
          </p:cNvPr>
          <p:cNvSpPr txBox="1"/>
          <p:nvPr userDrawn="1"/>
        </p:nvSpPr>
        <p:spPr>
          <a:xfrm>
            <a:off x="10648947" y="715091"/>
            <a:ext cx="14096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Nova Light" panose="020B0304020202020204" pitchFamily="34" charset="0"/>
              </a:rPr>
              <a:t>XICNAM</a:t>
            </a:r>
            <a:endParaRPr lang="es-MX" sz="1600" b="1" dirty="0">
              <a:latin typeface="Arial Nova Light" panose="020B0304020202020204" pitchFamily="34" charset="0"/>
            </a:endParaRPr>
          </a:p>
          <a:p>
            <a:pPr algn="ctr"/>
            <a:r>
              <a:rPr lang="es-MX" sz="1100" b="1" dirty="0">
                <a:solidFill>
                  <a:srgbClr val="9C7300"/>
                </a:solidFill>
                <a:latin typeface="Arial Nova Light" panose="020B0304020202020204" pitchFamily="34" charset="0"/>
              </a:rPr>
              <a:t>OAXACA</a:t>
            </a:r>
            <a:r>
              <a:rPr lang="es-MX" sz="1100" b="1" dirty="0">
                <a:solidFill>
                  <a:schemeClr val="accent2">
                    <a:lumMod val="75000"/>
                  </a:schemeClr>
                </a:solidFill>
                <a:latin typeface="Arial Nova Light" panose="020B0304020202020204" pitchFamily="34" charset="0"/>
              </a:rPr>
              <a:t> 2024</a:t>
            </a:r>
          </a:p>
        </p:txBody>
      </p:sp>
      <p:sp>
        <p:nvSpPr>
          <p:cNvPr id="39" name="Marcador de número de diapositiva 6">
            <a:extLst>
              <a:ext uri="{FF2B5EF4-FFF2-40B4-BE49-F238E27FC236}">
                <a16:creationId xmlns:a16="http://schemas.microsoft.com/office/drawing/2014/main" id="{FD47045F-9E9D-5774-E22F-4FF122F20939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C64A5587-0AF5-ACC8-DA0B-20E64853A2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47715" y="6343609"/>
            <a:ext cx="2673349" cy="482285"/>
            <a:chOff x="2278256" y="2574437"/>
            <a:chExt cx="9563600" cy="1725318"/>
          </a:xfrm>
        </p:grpSpPr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774954E1-D2A1-CA1A-4C47-0DBAF9D79481}"/>
                </a:ext>
              </a:extLst>
            </p:cNvPr>
            <p:cNvSpPr/>
            <p:nvPr userDrawn="1"/>
          </p:nvSpPr>
          <p:spPr>
            <a:xfrm>
              <a:off x="9294232" y="2574437"/>
              <a:ext cx="1178191" cy="1057442"/>
            </a:xfrm>
            <a:custGeom>
              <a:avLst/>
              <a:gdLst/>
              <a:ahLst/>
              <a:cxnLst/>
              <a:rect l="l" t="t" r="r" b="b"/>
              <a:pathLst>
                <a:path w="1178191" h="1057442">
                  <a:moveTo>
                    <a:pt x="0" y="0"/>
                  </a:moveTo>
                  <a:lnTo>
                    <a:pt x="1178191" y="0"/>
                  </a:lnTo>
                  <a:lnTo>
                    <a:pt x="1178191" y="1057442"/>
                  </a:lnTo>
                  <a:lnTo>
                    <a:pt x="0" y="10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7B7F7789-0879-35FA-1D6E-E6E0149C98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65" y="2574437"/>
              <a:ext cx="1178191" cy="1067735"/>
            </a:xfrm>
            <a:prstGeom prst="rect">
              <a:avLst/>
            </a:prstGeom>
          </p:spPr>
        </p:pic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1A88FAF5-0939-0E53-109A-DA25DC501F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4782154" y="2574437"/>
              <a:ext cx="1359526" cy="1719221"/>
            </a:xfrm>
            <a:prstGeom prst="rect">
              <a:avLst/>
            </a:prstGeom>
          </p:spPr>
        </p:pic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227E9405-C2C3-85A5-2DCA-E736A81F3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332920" y="2574437"/>
              <a:ext cx="1231499" cy="1725318"/>
            </a:xfrm>
            <a:prstGeom prst="rect">
              <a:avLst/>
            </a:pr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65083B9B-FDC6-F55F-BA9A-E7D7E2F2DB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755659" y="2574437"/>
              <a:ext cx="1347333" cy="1688738"/>
            </a:xfrm>
            <a:prstGeom prst="rect">
              <a:avLst/>
            </a:prstGeom>
          </p:spPr>
        </p:pic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05F503A4-FABE-7167-0520-6DDD57B72F87}"/>
                </a:ext>
              </a:extLst>
            </p:cNvPr>
            <p:cNvSpPr/>
            <p:nvPr userDrawn="1"/>
          </p:nvSpPr>
          <p:spPr>
            <a:xfrm>
              <a:off x="3456762" y="2574437"/>
              <a:ext cx="1134152" cy="1488129"/>
            </a:xfrm>
            <a:custGeom>
              <a:avLst/>
              <a:gdLst/>
              <a:ahLst/>
              <a:cxnLst/>
              <a:rect l="l" t="t" r="r" b="b"/>
              <a:pathLst>
                <a:path w="1512203" h="1984171">
                  <a:moveTo>
                    <a:pt x="0" y="0"/>
                  </a:moveTo>
                  <a:lnTo>
                    <a:pt x="1512203" y="0"/>
                  </a:lnTo>
                  <a:lnTo>
                    <a:pt x="1512203" y="1984171"/>
                  </a:lnTo>
                  <a:lnTo>
                    <a:pt x="0" y="1984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812597F7-3FA2-FE27-CFB5-4691D1E818E7}"/>
                </a:ext>
              </a:extLst>
            </p:cNvPr>
            <p:cNvSpPr/>
            <p:nvPr userDrawn="1"/>
          </p:nvSpPr>
          <p:spPr>
            <a:xfrm>
              <a:off x="2278256" y="2574437"/>
              <a:ext cx="987266" cy="1506980"/>
            </a:xfrm>
            <a:custGeom>
              <a:avLst/>
              <a:gdLst/>
              <a:ahLst/>
              <a:cxnLst/>
              <a:rect l="l" t="t" r="r" b="b"/>
              <a:pathLst>
                <a:path w="1316354" h="2009306">
                  <a:moveTo>
                    <a:pt x="0" y="0"/>
                  </a:moveTo>
                  <a:lnTo>
                    <a:pt x="1316354" y="0"/>
                  </a:lnTo>
                  <a:lnTo>
                    <a:pt x="1316354" y="2009306"/>
                  </a:lnTo>
                  <a:lnTo>
                    <a:pt x="0" y="200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433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48" name="Gráfico 47" descr="Chevron arrows con relleno sólido">
            <a:extLst>
              <a:ext uri="{FF2B5EF4-FFF2-40B4-BE49-F238E27FC236}">
                <a16:creationId xmlns:a16="http://schemas.microsoft.com/office/drawing/2014/main" id="{44A794CE-FF04-8E0D-AF78-3B5144FB33F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80D9BE5C-AAA1-750C-BF6C-36527C01DE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32592" r="1" b="-1"/>
          <a:stretch/>
        </p:blipFill>
        <p:spPr>
          <a:xfrm>
            <a:off x="3561223" y="6411137"/>
            <a:ext cx="7344000" cy="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971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ángulo 42">
            <a:extLst>
              <a:ext uri="{FF2B5EF4-FFF2-40B4-BE49-F238E27FC236}">
                <a16:creationId xmlns:a16="http://schemas.microsoft.com/office/drawing/2014/main" id="{E0EF365F-0226-FF59-3BDD-2955AE12750B}"/>
              </a:ext>
            </a:extLst>
          </p:cNvPr>
          <p:cNvSpPr/>
          <p:nvPr userDrawn="1"/>
        </p:nvSpPr>
        <p:spPr>
          <a:xfrm>
            <a:off x="-57970" y="-85726"/>
            <a:ext cx="12249969" cy="6943725"/>
          </a:xfrm>
          <a:prstGeom prst="rect">
            <a:avLst/>
          </a:prstGeom>
          <a:solidFill>
            <a:srgbClr val="7C897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13992965-1D73-7258-26FA-19FF9A965354}"/>
              </a:ext>
            </a:extLst>
          </p:cNvPr>
          <p:cNvSpPr/>
          <p:nvPr userDrawn="1"/>
        </p:nvSpPr>
        <p:spPr>
          <a:xfrm>
            <a:off x="1" y="0"/>
            <a:ext cx="12134030" cy="6858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65112C16-1D88-2E66-A27B-6278BEA118DC}"/>
              </a:ext>
            </a:extLst>
          </p:cNvPr>
          <p:cNvGrpSpPr/>
          <p:nvPr userDrawn="1"/>
        </p:nvGrpSpPr>
        <p:grpSpPr>
          <a:xfrm>
            <a:off x="395070" y="1356693"/>
            <a:ext cx="11396271" cy="5158404"/>
            <a:chOff x="483970" y="1331293"/>
            <a:chExt cx="11156467" cy="4963763"/>
          </a:xfrm>
        </p:grpSpPr>
        <p:grpSp>
          <p:nvGrpSpPr>
            <p:cNvPr id="28" name="Group 3">
              <a:extLst>
                <a:ext uri="{FF2B5EF4-FFF2-40B4-BE49-F238E27FC236}">
                  <a16:creationId xmlns:a16="http://schemas.microsoft.com/office/drawing/2014/main" id="{16B1AE30-BDE9-CD7D-089D-048C25922277}"/>
                </a:ext>
              </a:extLst>
            </p:cNvPr>
            <p:cNvGrpSpPr/>
            <p:nvPr userDrawn="1"/>
          </p:nvGrpSpPr>
          <p:grpSpPr>
            <a:xfrm>
              <a:off x="831850" y="1421751"/>
              <a:ext cx="10497237" cy="4685982"/>
              <a:chOff x="-374425" y="-38100"/>
              <a:chExt cx="3895720" cy="1939630"/>
            </a:xfrm>
          </p:grpSpPr>
          <p:sp>
            <p:nvSpPr>
              <p:cNvPr id="29" name="Freeform 4">
                <a:extLst>
                  <a:ext uri="{FF2B5EF4-FFF2-40B4-BE49-F238E27FC236}">
                    <a16:creationId xmlns:a16="http://schemas.microsoft.com/office/drawing/2014/main" id="{74604BC7-5DD8-72D8-DA43-AEE2C88BB960}"/>
                  </a:ext>
                </a:extLst>
              </p:cNvPr>
              <p:cNvSpPr/>
              <p:nvPr/>
            </p:nvSpPr>
            <p:spPr>
              <a:xfrm>
                <a:off x="-374425" y="75099"/>
                <a:ext cx="3895720" cy="1826431"/>
              </a:xfrm>
              <a:custGeom>
                <a:avLst/>
                <a:gdLst/>
                <a:ahLst/>
                <a:cxnLst/>
                <a:rect l="l" t="t" r="r" b="b"/>
                <a:pathLst>
                  <a:path w="3436684" h="1700290">
                    <a:moveTo>
                      <a:pt x="0" y="0"/>
                    </a:moveTo>
                    <a:lnTo>
                      <a:pt x="3436684" y="0"/>
                    </a:lnTo>
                    <a:lnTo>
                      <a:pt x="3436684" y="1700290"/>
                    </a:lnTo>
                    <a:lnTo>
                      <a:pt x="0" y="1700290"/>
                    </a:lnTo>
                    <a:close/>
                  </a:path>
                </a:pathLst>
              </a:custGeom>
              <a:solidFill>
                <a:srgbClr val="F3F5F9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TextBox 5">
                <a:extLst>
                  <a:ext uri="{FF2B5EF4-FFF2-40B4-BE49-F238E27FC236}">
                    <a16:creationId xmlns:a16="http://schemas.microsoft.com/office/drawing/2014/main" id="{5C50D242-9C57-13DE-5D2F-AA1568DEEFC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436684" cy="17383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52"/>
                  </a:lnSpc>
                </a:pPr>
                <a:endParaRPr/>
              </a:p>
            </p:txBody>
          </p:sp>
        </p:grpSp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90AA528C-2F22-8C64-25F8-1562EC6CC5BB}"/>
                </a:ext>
              </a:extLst>
            </p:cNvPr>
            <p:cNvGrpSpPr/>
            <p:nvPr userDrawn="1"/>
          </p:nvGrpSpPr>
          <p:grpSpPr>
            <a:xfrm>
              <a:off x="10706387" y="4370413"/>
              <a:ext cx="934050" cy="1924643"/>
              <a:chOff x="0" y="-38100"/>
              <a:chExt cx="752437" cy="1729242"/>
            </a:xfrm>
          </p:grpSpPr>
          <p:sp>
            <p:nvSpPr>
              <p:cNvPr id="32" name="Freeform 8">
                <a:extLst>
                  <a:ext uri="{FF2B5EF4-FFF2-40B4-BE49-F238E27FC236}">
                    <a16:creationId xmlns:a16="http://schemas.microsoft.com/office/drawing/2014/main" id="{774E4243-9FDE-B642-A525-285F0FDE019D}"/>
                  </a:ext>
                </a:extLst>
              </p:cNvPr>
              <p:cNvSpPr/>
              <p:nvPr/>
            </p:nvSpPr>
            <p:spPr>
              <a:xfrm>
                <a:off x="294697" y="459333"/>
                <a:ext cx="457740" cy="1231809"/>
              </a:xfrm>
              <a:custGeom>
                <a:avLst/>
                <a:gdLst/>
                <a:ahLst/>
                <a:cxnLst/>
                <a:rect l="l" t="t" r="r" b="b"/>
                <a:pathLst>
                  <a:path w="457740" h="1231809">
                    <a:moveTo>
                      <a:pt x="0" y="0"/>
                    </a:moveTo>
                    <a:lnTo>
                      <a:pt x="457740" y="0"/>
                    </a:lnTo>
                    <a:lnTo>
                      <a:pt x="457740" y="1231809"/>
                    </a:lnTo>
                    <a:lnTo>
                      <a:pt x="0" y="1231809"/>
                    </a:lnTo>
                    <a:close/>
                  </a:path>
                </a:pathLst>
              </a:custGeom>
              <a:solidFill>
                <a:srgbClr val="9C7300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C3F4609C-22F8-B3E8-FB51-D35182BB120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7740" cy="1269909"/>
              </a:xfrm>
              <a:prstGeom prst="rect">
                <a:avLst/>
              </a:prstGeom>
            </p:spPr>
            <p:txBody>
              <a:bodyPr lIns="31845" tIns="31845" rIns="31845" bIns="31845" rtlCol="0" anchor="ctr"/>
              <a:lstStyle/>
              <a:p>
                <a:pPr algn="ctr">
                  <a:lnSpc>
                    <a:spcPts val="1228"/>
                  </a:lnSpc>
                </a:pPr>
                <a:endParaRPr/>
              </a:p>
            </p:txBody>
          </p:sp>
        </p:grpSp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id="{4660ECBA-86BA-A31C-FB19-B78F95C55382}"/>
                </a:ext>
              </a:extLst>
            </p:cNvPr>
            <p:cNvGrpSpPr/>
            <p:nvPr userDrawn="1"/>
          </p:nvGrpSpPr>
          <p:grpSpPr>
            <a:xfrm>
              <a:off x="483970" y="1331293"/>
              <a:ext cx="1658230" cy="1580205"/>
              <a:chOff x="-878070" y="-38100"/>
              <a:chExt cx="1335810" cy="1419773"/>
            </a:xfrm>
          </p:grpSpPr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A4588EA8-2D35-2287-7777-9121A823D239}"/>
                  </a:ext>
                </a:extLst>
              </p:cNvPr>
              <p:cNvSpPr/>
              <p:nvPr/>
            </p:nvSpPr>
            <p:spPr>
              <a:xfrm>
                <a:off x="-878070" y="149864"/>
                <a:ext cx="457740" cy="1231809"/>
              </a:xfrm>
              <a:custGeom>
                <a:avLst/>
                <a:gdLst/>
                <a:ahLst/>
                <a:cxnLst/>
                <a:rect l="l" t="t" r="r" b="b"/>
                <a:pathLst>
                  <a:path w="457740" h="1231809">
                    <a:moveTo>
                      <a:pt x="0" y="0"/>
                    </a:moveTo>
                    <a:lnTo>
                      <a:pt x="457740" y="0"/>
                    </a:lnTo>
                    <a:lnTo>
                      <a:pt x="457740" y="1231809"/>
                    </a:lnTo>
                    <a:lnTo>
                      <a:pt x="0" y="1231809"/>
                    </a:lnTo>
                    <a:close/>
                  </a:path>
                </a:pathLst>
              </a:custGeom>
              <a:solidFill>
                <a:srgbClr val="9C7300"/>
              </a:solidFill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36" name="TextBox 12">
                <a:extLst>
                  <a:ext uri="{FF2B5EF4-FFF2-40B4-BE49-F238E27FC236}">
                    <a16:creationId xmlns:a16="http://schemas.microsoft.com/office/drawing/2014/main" id="{391C73CE-64D0-07FB-C852-74909BD918B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7740" cy="1269909"/>
              </a:xfrm>
              <a:prstGeom prst="rect">
                <a:avLst/>
              </a:prstGeom>
            </p:spPr>
            <p:txBody>
              <a:bodyPr lIns="31845" tIns="31845" rIns="31845" bIns="31845" rtlCol="0" anchor="ctr"/>
              <a:lstStyle/>
              <a:p>
                <a:pPr algn="ctr">
                  <a:lnSpc>
                    <a:spcPts val="1228"/>
                  </a:lnSpc>
                </a:pPr>
                <a:endParaRPr/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76FB091-73FA-1AA4-DB2E-6E61BF713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913" y="17319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204BC6-A26D-F440-98FA-C442EB4B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C7A951C-DAE6-716B-74C9-333AB2787D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0954102" y="75580"/>
            <a:ext cx="799391" cy="639511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83B58E9A-105A-A5D9-6A95-3C2196B8ED40}"/>
              </a:ext>
            </a:extLst>
          </p:cNvPr>
          <p:cNvSpPr txBox="1"/>
          <p:nvPr userDrawn="1"/>
        </p:nvSpPr>
        <p:spPr>
          <a:xfrm>
            <a:off x="10648947" y="715091"/>
            <a:ext cx="14096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Nova Light" panose="020B0304020202020204" pitchFamily="34" charset="0"/>
              </a:rPr>
              <a:t>XICNAM</a:t>
            </a:r>
            <a:endParaRPr lang="es-MX" sz="1600" b="1" dirty="0">
              <a:latin typeface="Arial Nova Light" panose="020B03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 Nova Light" panose="020B0304020202020204" pitchFamily="34" charset="0"/>
              </a:rPr>
              <a:t>OAXACA 2024</a:t>
            </a:r>
          </a:p>
        </p:txBody>
      </p:sp>
    </p:spTree>
    <p:extLst>
      <p:ext uri="{BB962C8B-B14F-4D97-AF65-F5344CB8AC3E}">
        <p14:creationId xmlns:p14="http://schemas.microsoft.com/office/powerpoint/2010/main" val="101900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758CD4EB-1132-9CEE-BDBA-5AE7CC5F5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57250" y="2639229"/>
            <a:ext cx="5627096" cy="3578662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1EA33EAC-143F-258E-73D5-79DF6AB29C20}"/>
              </a:ext>
            </a:extLst>
          </p:cNvPr>
          <p:cNvSpPr/>
          <p:nvPr userDrawn="1"/>
        </p:nvSpPr>
        <p:spPr>
          <a:xfrm>
            <a:off x="6451600" y="0"/>
            <a:ext cx="5740400" cy="6858000"/>
          </a:xfrm>
          <a:prstGeom prst="rect">
            <a:avLst/>
          </a:prstGeom>
          <a:solidFill>
            <a:srgbClr val="FFD65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016F41-4656-819D-2661-B0BD4CCE5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3599"/>
            <a:ext cx="5181600" cy="4043363"/>
          </a:xfrm>
        </p:spPr>
        <p:txBody>
          <a:bodyPr/>
          <a:lstStyle>
            <a:lvl1pPr>
              <a:defRPr>
                <a:latin typeface="+mn-lt"/>
                <a:ea typeface="Roboto Mono" panose="00000009000000000000" pitchFamily="49" charset="0"/>
              </a:defRPr>
            </a:lvl1pPr>
            <a:lvl2pPr>
              <a:defRPr>
                <a:latin typeface="+mn-lt"/>
                <a:ea typeface="Roboto Mono" panose="00000009000000000000" pitchFamily="49" charset="0"/>
              </a:defRPr>
            </a:lvl2pPr>
            <a:lvl3pPr>
              <a:defRPr>
                <a:latin typeface="+mn-lt"/>
                <a:ea typeface="Roboto Mono" panose="00000009000000000000" pitchFamily="49" charset="0"/>
              </a:defRPr>
            </a:lvl3pPr>
            <a:lvl4pPr>
              <a:defRPr>
                <a:latin typeface="+mn-lt"/>
                <a:ea typeface="Roboto Mono" panose="00000009000000000000" pitchFamily="49" charset="0"/>
              </a:defRPr>
            </a:lvl4pPr>
            <a:lvl5pPr>
              <a:defRPr>
                <a:latin typeface="+mn-lt"/>
                <a:ea typeface="Roboto Mono" panose="00000009000000000000" pitchFamily="49" charset="0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E259794-34C9-A869-C635-CD4F87DD6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181600" cy="1768474"/>
          </a:xfrm>
        </p:spPr>
        <p:txBody>
          <a:bodyPr>
            <a:noAutofit/>
          </a:bodyPr>
          <a:lstStyle>
            <a:lvl1pPr>
              <a:defRPr lang="es-MX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BF387A85-A78D-A082-74BE-11F639E1D48C}"/>
              </a:ext>
            </a:extLst>
          </p:cNvPr>
          <p:cNvGrpSpPr/>
          <p:nvPr userDrawn="1"/>
        </p:nvGrpSpPr>
        <p:grpSpPr>
          <a:xfrm>
            <a:off x="501650" y="2192337"/>
            <a:ext cx="241300" cy="2073275"/>
            <a:chOff x="0" y="0"/>
            <a:chExt cx="264990" cy="1401774"/>
          </a:xfrm>
          <a:solidFill>
            <a:srgbClr val="FFD659"/>
          </a:solidFill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510C28-826E-1215-9169-C0031C1D512A}"/>
                </a:ext>
              </a:extLst>
            </p:cNvPr>
            <p:cNvSpPr/>
            <p:nvPr/>
          </p:nvSpPr>
          <p:spPr>
            <a:xfrm>
              <a:off x="0" y="0"/>
              <a:ext cx="264990" cy="1401774"/>
            </a:xfrm>
            <a:custGeom>
              <a:avLst/>
              <a:gdLst/>
              <a:ahLst/>
              <a:cxnLst/>
              <a:rect l="l" t="t" r="r" b="b"/>
              <a:pathLst>
                <a:path w="264990" h="1401774">
                  <a:moveTo>
                    <a:pt x="0" y="0"/>
                  </a:moveTo>
                  <a:lnTo>
                    <a:pt x="264990" y="0"/>
                  </a:lnTo>
                  <a:lnTo>
                    <a:pt x="264990" y="1401774"/>
                  </a:lnTo>
                  <a:lnTo>
                    <a:pt x="0" y="140177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MX"/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65CDD410-A020-FFEA-AF1E-C92AA3AE3086}"/>
                </a:ext>
              </a:extLst>
            </p:cNvPr>
            <p:cNvSpPr txBox="1"/>
            <p:nvPr/>
          </p:nvSpPr>
          <p:spPr>
            <a:xfrm>
              <a:off x="0" y="-38100"/>
              <a:ext cx="264990" cy="1439874"/>
            </a:xfrm>
            <a:prstGeom prst="rect">
              <a:avLst/>
            </a:prstGeom>
            <a:grpFill/>
          </p:spPr>
          <p:txBody>
            <a:bodyPr lIns="31845" tIns="31845" rIns="31845" bIns="31845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151B4DF2-5194-2C5D-FAC9-B60E6F6912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65900" y="365125"/>
            <a:ext cx="5626100" cy="5260975"/>
          </a:xfrm>
        </p:spPr>
        <p:txBody>
          <a:bodyPr/>
          <a:lstStyle/>
          <a:p>
            <a:endParaRPr lang="es-MX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7594636D-525E-5866-7090-53A6950A2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5900" y="5791200"/>
            <a:ext cx="5626100" cy="3651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i="1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157FABE2-8BBD-899D-BB5F-75B1302EB0F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46451" y="6318407"/>
            <a:ext cx="2673349" cy="482285"/>
            <a:chOff x="2278256" y="2574437"/>
            <a:chExt cx="9563600" cy="1725318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0BF9B32E-FDC5-94DB-B0D8-98780B3A344F}"/>
                </a:ext>
              </a:extLst>
            </p:cNvPr>
            <p:cNvSpPr/>
            <p:nvPr userDrawn="1"/>
          </p:nvSpPr>
          <p:spPr>
            <a:xfrm>
              <a:off x="9294232" y="2574437"/>
              <a:ext cx="1178191" cy="1057442"/>
            </a:xfrm>
            <a:custGeom>
              <a:avLst/>
              <a:gdLst/>
              <a:ahLst/>
              <a:cxnLst/>
              <a:rect l="l" t="t" r="r" b="b"/>
              <a:pathLst>
                <a:path w="1178191" h="1057442">
                  <a:moveTo>
                    <a:pt x="0" y="0"/>
                  </a:moveTo>
                  <a:lnTo>
                    <a:pt x="1178191" y="0"/>
                  </a:lnTo>
                  <a:lnTo>
                    <a:pt x="1178191" y="1057442"/>
                  </a:lnTo>
                  <a:lnTo>
                    <a:pt x="0" y="10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B2288C23-FCCF-1E4C-CFC8-05E9C0EA98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65" y="2574437"/>
              <a:ext cx="1178191" cy="1067735"/>
            </a:xfrm>
            <a:prstGeom prst="rect">
              <a:avLst/>
            </a:prstGeom>
          </p:spPr>
        </p:pic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CDEE12CD-5BDC-3C48-131B-4EB009FE86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782154" y="2574437"/>
              <a:ext cx="1359526" cy="1719221"/>
            </a:xfrm>
            <a:prstGeom prst="rect">
              <a:avLst/>
            </a:prstGeom>
          </p:spPr>
        </p:pic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CF2D4E53-39E4-007D-1F95-6C12C0C77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332920" y="2574437"/>
              <a:ext cx="1231499" cy="1725318"/>
            </a:xfrm>
            <a:prstGeom prst="rect">
              <a:avLst/>
            </a:pr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513003C0-1B5F-72EA-357E-7AEE868DF3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7755659" y="2574437"/>
              <a:ext cx="1347333" cy="1688738"/>
            </a:xfrm>
            <a:prstGeom prst="rect">
              <a:avLst/>
            </a:prstGeom>
          </p:spPr>
        </p:pic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ED4028DC-D768-4F92-9CA8-57B6B3A8CEBF}"/>
                </a:ext>
              </a:extLst>
            </p:cNvPr>
            <p:cNvSpPr/>
            <p:nvPr userDrawn="1"/>
          </p:nvSpPr>
          <p:spPr>
            <a:xfrm>
              <a:off x="3456762" y="2574437"/>
              <a:ext cx="1134152" cy="1488129"/>
            </a:xfrm>
            <a:custGeom>
              <a:avLst/>
              <a:gdLst/>
              <a:ahLst/>
              <a:cxnLst/>
              <a:rect l="l" t="t" r="r" b="b"/>
              <a:pathLst>
                <a:path w="1512203" h="1984171">
                  <a:moveTo>
                    <a:pt x="0" y="0"/>
                  </a:moveTo>
                  <a:lnTo>
                    <a:pt x="1512203" y="0"/>
                  </a:lnTo>
                  <a:lnTo>
                    <a:pt x="1512203" y="1984171"/>
                  </a:lnTo>
                  <a:lnTo>
                    <a:pt x="0" y="1984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9181B74B-A758-A3CD-A03E-07A8028F34B5}"/>
                </a:ext>
              </a:extLst>
            </p:cNvPr>
            <p:cNvSpPr/>
            <p:nvPr userDrawn="1"/>
          </p:nvSpPr>
          <p:spPr>
            <a:xfrm>
              <a:off x="2278256" y="2574437"/>
              <a:ext cx="987266" cy="1506980"/>
            </a:xfrm>
            <a:custGeom>
              <a:avLst/>
              <a:gdLst/>
              <a:ahLst/>
              <a:cxnLst/>
              <a:rect l="l" t="t" r="r" b="b"/>
              <a:pathLst>
                <a:path w="1316354" h="2009306">
                  <a:moveTo>
                    <a:pt x="0" y="0"/>
                  </a:moveTo>
                  <a:lnTo>
                    <a:pt x="1316354" y="0"/>
                  </a:lnTo>
                  <a:lnTo>
                    <a:pt x="1316354" y="2009306"/>
                  </a:lnTo>
                  <a:lnTo>
                    <a:pt x="0" y="200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433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49" name="Imagen 48">
            <a:extLst>
              <a:ext uri="{FF2B5EF4-FFF2-40B4-BE49-F238E27FC236}">
                <a16:creationId xmlns:a16="http://schemas.microsoft.com/office/drawing/2014/main" id="{055630F2-B314-6174-03FB-F251D1963DF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52167" y="6318407"/>
            <a:ext cx="590783" cy="472625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C5D81B3A-DD9D-E1AA-5D9F-F460444B2F7F}"/>
              </a:ext>
            </a:extLst>
          </p:cNvPr>
          <p:cNvSpPr txBox="1"/>
          <p:nvPr userDrawn="1"/>
        </p:nvSpPr>
        <p:spPr>
          <a:xfrm>
            <a:off x="636803" y="6288613"/>
            <a:ext cx="14096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Nova Light" panose="020B0304020202020204" pitchFamily="34" charset="0"/>
              </a:rPr>
              <a:t>XICNAM</a:t>
            </a:r>
            <a:endParaRPr lang="es-MX" sz="1600" b="1" dirty="0">
              <a:latin typeface="Arial Nova Light" panose="020B0304020202020204" pitchFamily="34" charset="0"/>
            </a:endParaRPr>
          </a:p>
          <a:p>
            <a:pPr algn="ctr"/>
            <a:r>
              <a:rPr lang="es-MX" sz="1100" b="1" dirty="0">
                <a:solidFill>
                  <a:srgbClr val="9C7300"/>
                </a:solidFill>
                <a:latin typeface="Arial Nova Light" panose="020B0304020202020204" pitchFamily="34" charset="0"/>
              </a:rPr>
              <a:t>OAXACA</a:t>
            </a:r>
            <a:r>
              <a:rPr lang="es-MX" sz="1100" b="1" dirty="0">
                <a:solidFill>
                  <a:schemeClr val="accent2">
                    <a:lumMod val="75000"/>
                  </a:schemeClr>
                </a:solidFill>
                <a:latin typeface="Arial Nova Light" panose="020B0304020202020204" pitchFamily="34" charset="0"/>
              </a:rPr>
              <a:t> 2024</a:t>
            </a:r>
          </a:p>
        </p:txBody>
      </p:sp>
      <p:sp>
        <p:nvSpPr>
          <p:cNvPr id="53" name="Marcador de número de diapositiva 6">
            <a:extLst>
              <a:ext uri="{FF2B5EF4-FFF2-40B4-BE49-F238E27FC236}">
                <a16:creationId xmlns:a16="http://schemas.microsoft.com/office/drawing/2014/main" id="{A2B72219-5C42-A718-6A72-D20F4ECD1B02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pic>
        <p:nvPicPr>
          <p:cNvPr id="54" name="Gráfico 53" descr="Chevron arrows con relleno sólido">
            <a:extLst>
              <a:ext uri="{FF2B5EF4-FFF2-40B4-BE49-F238E27FC236}">
                <a16:creationId xmlns:a16="http://schemas.microsoft.com/office/drawing/2014/main" id="{518188EC-7F4D-9BA7-E58E-D598022472F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8567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C7F5A-AB07-D3DA-BE8C-00A3216EAB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931400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98D28EB-3A18-F8F9-D86D-B6E447A0E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4105" y="365125"/>
            <a:ext cx="799391" cy="639511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AA07FD5C-50C4-3C83-AE82-DEDCC0F3E86B}"/>
              </a:ext>
            </a:extLst>
          </p:cNvPr>
          <p:cNvSpPr txBox="1"/>
          <p:nvPr userDrawn="1"/>
        </p:nvSpPr>
        <p:spPr>
          <a:xfrm>
            <a:off x="10648950" y="1004636"/>
            <a:ext cx="14096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Nova Light" panose="020B0304020202020204" pitchFamily="34" charset="0"/>
              </a:rPr>
              <a:t>XICNAM</a:t>
            </a:r>
            <a:endParaRPr lang="es-MX" sz="1600" b="1" dirty="0">
              <a:latin typeface="Arial Nova Light" panose="020B0304020202020204" pitchFamily="34" charset="0"/>
            </a:endParaRPr>
          </a:p>
          <a:p>
            <a:pPr algn="ctr"/>
            <a:r>
              <a:rPr lang="es-MX" sz="1100" b="1" dirty="0">
                <a:solidFill>
                  <a:srgbClr val="9C7300"/>
                </a:solidFill>
                <a:latin typeface="Arial Nova Light" panose="020B0304020202020204" pitchFamily="34" charset="0"/>
              </a:rPr>
              <a:t>OAXACA</a:t>
            </a:r>
            <a:r>
              <a:rPr lang="es-MX" sz="1100" b="1" dirty="0">
                <a:solidFill>
                  <a:schemeClr val="accent2">
                    <a:lumMod val="75000"/>
                  </a:schemeClr>
                </a:solidFill>
                <a:latin typeface="Arial Nova Light" panose="020B0304020202020204" pitchFamily="34" charset="0"/>
              </a:rPr>
              <a:t> 2024</a:t>
            </a:r>
          </a:p>
        </p:txBody>
      </p:sp>
      <p:sp>
        <p:nvSpPr>
          <p:cNvPr id="23" name="Marcador de número de diapositiva 6">
            <a:extLst>
              <a:ext uri="{FF2B5EF4-FFF2-40B4-BE49-F238E27FC236}">
                <a16:creationId xmlns:a16="http://schemas.microsoft.com/office/drawing/2014/main" id="{D04FDBBC-5A90-01CD-EE4E-57A36EACF7E4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00AD5855-7F60-57BC-EA1F-2A687FE1982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57696" y="6364324"/>
            <a:ext cx="2673349" cy="482285"/>
            <a:chOff x="2278256" y="2574437"/>
            <a:chExt cx="9563600" cy="1725318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8A28E963-4D33-7DD2-2422-CD2B51DDBECC}"/>
                </a:ext>
              </a:extLst>
            </p:cNvPr>
            <p:cNvSpPr/>
            <p:nvPr userDrawn="1"/>
          </p:nvSpPr>
          <p:spPr>
            <a:xfrm>
              <a:off x="9294232" y="2574437"/>
              <a:ext cx="1178191" cy="1057442"/>
            </a:xfrm>
            <a:custGeom>
              <a:avLst/>
              <a:gdLst/>
              <a:ahLst/>
              <a:cxnLst/>
              <a:rect l="l" t="t" r="r" b="b"/>
              <a:pathLst>
                <a:path w="1178191" h="1057442">
                  <a:moveTo>
                    <a:pt x="0" y="0"/>
                  </a:moveTo>
                  <a:lnTo>
                    <a:pt x="1178191" y="0"/>
                  </a:lnTo>
                  <a:lnTo>
                    <a:pt x="1178191" y="1057442"/>
                  </a:lnTo>
                  <a:lnTo>
                    <a:pt x="0" y="10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A4899272-0D63-D15A-E210-D950BF34D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65" y="2574437"/>
              <a:ext cx="1178191" cy="1067735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EC6CEF4E-6039-8A55-DDC6-3988348AA2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782154" y="2574437"/>
              <a:ext cx="1359526" cy="1719221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E1493DC9-15E0-031C-19B7-2232881FF9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332920" y="2574437"/>
              <a:ext cx="1231499" cy="1725318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EE242C7B-6A61-CC51-20EC-440BE9A85B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7755659" y="2574437"/>
              <a:ext cx="1347333" cy="1688738"/>
            </a:xfrm>
            <a:prstGeom prst="rect">
              <a:avLst/>
            </a:prstGeom>
          </p:spPr>
        </p:pic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50785FC3-BB70-681C-45FF-987A7A2DF486}"/>
                </a:ext>
              </a:extLst>
            </p:cNvPr>
            <p:cNvSpPr/>
            <p:nvPr userDrawn="1"/>
          </p:nvSpPr>
          <p:spPr>
            <a:xfrm>
              <a:off x="3456762" y="2574437"/>
              <a:ext cx="1134152" cy="1488129"/>
            </a:xfrm>
            <a:custGeom>
              <a:avLst/>
              <a:gdLst/>
              <a:ahLst/>
              <a:cxnLst/>
              <a:rect l="l" t="t" r="r" b="b"/>
              <a:pathLst>
                <a:path w="1512203" h="1984171">
                  <a:moveTo>
                    <a:pt x="0" y="0"/>
                  </a:moveTo>
                  <a:lnTo>
                    <a:pt x="1512203" y="0"/>
                  </a:lnTo>
                  <a:lnTo>
                    <a:pt x="1512203" y="1984171"/>
                  </a:lnTo>
                  <a:lnTo>
                    <a:pt x="0" y="1984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B1FA66A4-0CF8-15FF-A791-5471C85FBDDD}"/>
                </a:ext>
              </a:extLst>
            </p:cNvPr>
            <p:cNvSpPr/>
            <p:nvPr userDrawn="1"/>
          </p:nvSpPr>
          <p:spPr>
            <a:xfrm>
              <a:off x="2278256" y="2574437"/>
              <a:ext cx="987266" cy="1506980"/>
            </a:xfrm>
            <a:custGeom>
              <a:avLst/>
              <a:gdLst/>
              <a:ahLst/>
              <a:cxnLst/>
              <a:rect l="l" t="t" r="r" b="b"/>
              <a:pathLst>
                <a:path w="1316354" h="2009306">
                  <a:moveTo>
                    <a:pt x="0" y="0"/>
                  </a:moveTo>
                  <a:lnTo>
                    <a:pt x="1316354" y="0"/>
                  </a:lnTo>
                  <a:lnTo>
                    <a:pt x="1316354" y="2009306"/>
                  </a:lnTo>
                  <a:lnTo>
                    <a:pt x="0" y="200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433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32" name="Gráfico 31" descr="Chevron arrows con relleno sólido">
            <a:extLst>
              <a:ext uri="{FF2B5EF4-FFF2-40B4-BE49-F238E27FC236}">
                <a16:creationId xmlns:a16="http://schemas.microsoft.com/office/drawing/2014/main" id="{E056B3F7-2E28-E515-36C8-8C17BF77865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6554FA0-6C06-6A87-DAC5-8253230082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32592" r="1" b="-1"/>
          <a:stretch/>
        </p:blipFill>
        <p:spPr>
          <a:xfrm>
            <a:off x="3267306" y="6399187"/>
            <a:ext cx="7344000" cy="26072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156E2151-40ED-144F-A3A5-324E5504EA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</a:blip>
          <a:srcRect r="3725"/>
          <a:stretch/>
        </p:blipFill>
        <p:spPr>
          <a:xfrm>
            <a:off x="0" y="1886766"/>
            <a:ext cx="8393282" cy="43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8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o 31">
            <a:extLst>
              <a:ext uri="{FF2B5EF4-FFF2-40B4-BE49-F238E27FC236}">
                <a16:creationId xmlns:a16="http://schemas.microsoft.com/office/drawing/2014/main" id="{9B8D0222-D523-11E6-FF79-EC8E35AA9064}"/>
              </a:ext>
            </a:extLst>
          </p:cNvPr>
          <p:cNvGrpSpPr/>
          <p:nvPr userDrawn="1"/>
        </p:nvGrpSpPr>
        <p:grpSpPr>
          <a:xfrm>
            <a:off x="10162726" y="245374"/>
            <a:ext cx="1894335" cy="569387"/>
            <a:chOff x="10162726" y="245374"/>
            <a:chExt cx="1894335" cy="569387"/>
          </a:xfrm>
        </p:grpSpPr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C871BF69-8965-C88A-A26A-779DAB692D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162726" y="275168"/>
              <a:ext cx="590783" cy="472625"/>
            </a:xfrm>
            <a:prstGeom prst="rect">
              <a:avLst/>
            </a:prstGeom>
          </p:spPr>
        </p:pic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AB927520-AB29-AA3A-8B3D-4034CD63E216}"/>
                </a:ext>
              </a:extLst>
            </p:cNvPr>
            <p:cNvSpPr txBox="1"/>
            <p:nvPr userDrawn="1"/>
          </p:nvSpPr>
          <p:spPr>
            <a:xfrm>
              <a:off x="10647362" y="245374"/>
              <a:ext cx="1409699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>
                  <a:latin typeface="Arial Nova Light" panose="020B0304020202020204" pitchFamily="34" charset="0"/>
                </a:rPr>
                <a:t>XICNAM</a:t>
              </a:r>
              <a:endParaRPr lang="es-MX" sz="1600" b="1" dirty="0">
                <a:latin typeface="Arial Nova Light" panose="020B0304020202020204" pitchFamily="34" charset="0"/>
              </a:endParaRPr>
            </a:p>
            <a:p>
              <a:pPr algn="ctr"/>
              <a:r>
                <a:rPr lang="es-MX" sz="1100" b="1" dirty="0">
                  <a:solidFill>
                    <a:srgbClr val="9C7300"/>
                  </a:solidFill>
                  <a:latin typeface="Arial Nova Light" panose="020B0304020202020204" pitchFamily="34" charset="0"/>
                </a:rPr>
                <a:t>OAXACA</a:t>
              </a:r>
              <a:r>
                <a:rPr lang="es-MX" sz="1100" b="1" dirty="0">
                  <a:solidFill>
                    <a:schemeClr val="accent2">
                      <a:lumMod val="75000"/>
                    </a:schemeClr>
                  </a:solidFill>
                  <a:latin typeface="Arial Nova Light" panose="020B0304020202020204" pitchFamily="34" charset="0"/>
                </a:rPr>
                <a:t> 2024</a:t>
              </a:r>
            </a:p>
          </p:txBody>
        </p:sp>
      </p:grpSp>
      <p:sp>
        <p:nvSpPr>
          <p:cNvPr id="35" name="Marcador de número de diapositiva 6">
            <a:extLst>
              <a:ext uri="{FF2B5EF4-FFF2-40B4-BE49-F238E27FC236}">
                <a16:creationId xmlns:a16="http://schemas.microsoft.com/office/drawing/2014/main" id="{BAF4B679-AC2E-714B-365A-63D54F4898FE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6FA75AAE-17BB-DD2E-3C81-3E2B38D3A23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57696" y="6364324"/>
            <a:ext cx="2673349" cy="482285"/>
            <a:chOff x="2278256" y="2574437"/>
            <a:chExt cx="9563600" cy="1725318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F6BC9DA7-9BCD-CB60-A96A-3EEEBF14A030}"/>
                </a:ext>
              </a:extLst>
            </p:cNvPr>
            <p:cNvSpPr/>
            <p:nvPr userDrawn="1"/>
          </p:nvSpPr>
          <p:spPr>
            <a:xfrm>
              <a:off x="9294232" y="2574437"/>
              <a:ext cx="1178191" cy="1057442"/>
            </a:xfrm>
            <a:custGeom>
              <a:avLst/>
              <a:gdLst/>
              <a:ahLst/>
              <a:cxnLst/>
              <a:rect l="l" t="t" r="r" b="b"/>
              <a:pathLst>
                <a:path w="1178191" h="1057442">
                  <a:moveTo>
                    <a:pt x="0" y="0"/>
                  </a:moveTo>
                  <a:lnTo>
                    <a:pt x="1178191" y="0"/>
                  </a:lnTo>
                  <a:lnTo>
                    <a:pt x="1178191" y="1057442"/>
                  </a:lnTo>
                  <a:lnTo>
                    <a:pt x="0" y="10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CD4D5168-19C3-B4B3-07BE-14E9ABFE6A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65" y="2574437"/>
              <a:ext cx="1178191" cy="1067735"/>
            </a:xfrm>
            <a:prstGeom prst="rect">
              <a:avLst/>
            </a:prstGeom>
          </p:spPr>
        </p:pic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C940F5BB-FD07-8446-8A9E-9FD1256BCF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782154" y="2574437"/>
              <a:ext cx="1359526" cy="1719221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08E427CA-4DB3-EF23-73E2-6BA8D32D0B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332920" y="2574437"/>
              <a:ext cx="1231499" cy="1725318"/>
            </a:xfrm>
            <a:prstGeom prst="rect">
              <a:avLst/>
            </a:prstGeom>
          </p:spPr>
        </p:pic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83F8D9D2-7BBE-BDE1-9E26-6014DDFD5E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7755659" y="2574437"/>
              <a:ext cx="1347333" cy="1688738"/>
            </a:xfrm>
            <a:prstGeom prst="rect">
              <a:avLst/>
            </a:prstGeom>
          </p:spPr>
        </p:pic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595B3084-EE3E-CA1B-99B7-E62440E87280}"/>
                </a:ext>
              </a:extLst>
            </p:cNvPr>
            <p:cNvSpPr/>
            <p:nvPr userDrawn="1"/>
          </p:nvSpPr>
          <p:spPr>
            <a:xfrm>
              <a:off x="3456762" y="2574437"/>
              <a:ext cx="1134152" cy="1488129"/>
            </a:xfrm>
            <a:custGeom>
              <a:avLst/>
              <a:gdLst/>
              <a:ahLst/>
              <a:cxnLst/>
              <a:rect l="l" t="t" r="r" b="b"/>
              <a:pathLst>
                <a:path w="1512203" h="1984171">
                  <a:moveTo>
                    <a:pt x="0" y="0"/>
                  </a:moveTo>
                  <a:lnTo>
                    <a:pt x="1512203" y="0"/>
                  </a:lnTo>
                  <a:lnTo>
                    <a:pt x="1512203" y="1984171"/>
                  </a:lnTo>
                  <a:lnTo>
                    <a:pt x="0" y="1984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E243039-21B3-8CD6-00B8-18DFD892175F}"/>
                </a:ext>
              </a:extLst>
            </p:cNvPr>
            <p:cNvSpPr/>
            <p:nvPr userDrawn="1"/>
          </p:nvSpPr>
          <p:spPr>
            <a:xfrm>
              <a:off x="2278256" y="2574437"/>
              <a:ext cx="987266" cy="1506980"/>
            </a:xfrm>
            <a:custGeom>
              <a:avLst/>
              <a:gdLst/>
              <a:ahLst/>
              <a:cxnLst/>
              <a:rect l="l" t="t" r="r" b="b"/>
              <a:pathLst>
                <a:path w="1316354" h="2009306">
                  <a:moveTo>
                    <a:pt x="0" y="0"/>
                  </a:moveTo>
                  <a:lnTo>
                    <a:pt x="1316354" y="0"/>
                  </a:lnTo>
                  <a:lnTo>
                    <a:pt x="1316354" y="2009306"/>
                  </a:lnTo>
                  <a:lnTo>
                    <a:pt x="0" y="200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433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44" name="Gráfico 43" descr="Chevron arrows con relleno sólido">
            <a:extLst>
              <a:ext uri="{FF2B5EF4-FFF2-40B4-BE49-F238E27FC236}">
                <a16:creationId xmlns:a16="http://schemas.microsoft.com/office/drawing/2014/main" id="{4C66C2D4-742C-538A-A3E1-802B67419C3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8CCDC00B-3598-397C-724D-1F9E89938B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32592" r="1" b="-1"/>
          <a:stretch/>
        </p:blipFill>
        <p:spPr>
          <a:xfrm>
            <a:off x="3267306" y="6399187"/>
            <a:ext cx="7344000" cy="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9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515A0-7D66-92FE-BB8F-055BA047A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200" b="1">
                <a:latin typeface="+mj-lt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0C0386-C7B1-30DB-536C-B34A772D3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69FA11-2D13-8ED4-7993-62388FF3F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8D6EFFB0-254D-F43A-F803-7147D27A3308}"/>
              </a:ext>
            </a:extLst>
          </p:cNvPr>
          <p:cNvGrpSpPr/>
          <p:nvPr userDrawn="1"/>
        </p:nvGrpSpPr>
        <p:grpSpPr>
          <a:xfrm>
            <a:off x="10162726" y="245374"/>
            <a:ext cx="1894335" cy="569387"/>
            <a:chOff x="10162726" y="245374"/>
            <a:chExt cx="1894335" cy="569387"/>
          </a:xfrm>
        </p:grpSpPr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9F913C0A-E4AC-B10B-CDEC-2ABE40EA0B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162726" y="275168"/>
              <a:ext cx="590783" cy="472625"/>
            </a:xfrm>
            <a:prstGeom prst="rect">
              <a:avLst/>
            </a:prstGeom>
          </p:spPr>
        </p:pic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77417B6D-5FED-CB78-12B2-0065B12EABB6}"/>
                </a:ext>
              </a:extLst>
            </p:cNvPr>
            <p:cNvSpPr txBox="1"/>
            <p:nvPr userDrawn="1"/>
          </p:nvSpPr>
          <p:spPr>
            <a:xfrm>
              <a:off x="10647362" y="245374"/>
              <a:ext cx="1409699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>
                  <a:latin typeface="Arial Nova Light" panose="020B0304020202020204" pitchFamily="34" charset="0"/>
                </a:rPr>
                <a:t>XICNAM</a:t>
              </a:r>
              <a:endParaRPr lang="es-MX" sz="1600" b="1" dirty="0">
                <a:latin typeface="Arial Nova Light" panose="020B0304020202020204" pitchFamily="34" charset="0"/>
              </a:endParaRPr>
            </a:p>
            <a:p>
              <a:pPr algn="ctr"/>
              <a:r>
                <a:rPr lang="es-MX" sz="1100" b="1" dirty="0">
                  <a:solidFill>
                    <a:srgbClr val="9C7300"/>
                  </a:solidFill>
                  <a:latin typeface="Arial Nova Light" panose="020B0304020202020204" pitchFamily="34" charset="0"/>
                </a:rPr>
                <a:t>OAXACA</a:t>
              </a:r>
              <a:r>
                <a:rPr lang="es-MX" sz="1100" b="1" dirty="0">
                  <a:solidFill>
                    <a:schemeClr val="accent2">
                      <a:lumMod val="75000"/>
                    </a:schemeClr>
                  </a:solidFill>
                  <a:latin typeface="Arial Nova Light" panose="020B0304020202020204" pitchFamily="34" charset="0"/>
                </a:rPr>
                <a:t> 2024</a:t>
              </a:r>
            </a:p>
          </p:txBody>
        </p:sp>
      </p:grpSp>
      <p:sp>
        <p:nvSpPr>
          <p:cNvPr id="43" name="Marcador de número de diapositiva 6">
            <a:extLst>
              <a:ext uri="{FF2B5EF4-FFF2-40B4-BE49-F238E27FC236}">
                <a16:creationId xmlns:a16="http://schemas.microsoft.com/office/drawing/2014/main" id="{828ACAE2-A5BD-0227-A717-74BDDF96325E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89B3367D-F28B-178B-A4D0-E43391E3D8C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57696" y="6364324"/>
            <a:ext cx="2673349" cy="482285"/>
            <a:chOff x="2278256" y="2574437"/>
            <a:chExt cx="9563600" cy="1725318"/>
          </a:xfrm>
        </p:grpSpPr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F983CB3B-FA2A-329A-2A91-EBC1EEFF9A2D}"/>
                </a:ext>
              </a:extLst>
            </p:cNvPr>
            <p:cNvSpPr/>
            <p:nvPr userDrawn="1"/>
          </p:nvSpPr>
          <p:spPr>
            <a:xfrm>
              <a:off x="9294232" y="2574437"/>
              <a:ext cx="1178191" cy="1057442"/>
            </a:xfrm>
            <a:custGeom>
              <a:avLst/>
              <a:gdLst/>
              <a:ahLst/>
              <a:cxnLst/>
              <a:rect l="l" t="t" r="r" b="b"/>
              <a:pathLst>
                <a:path w="1178191" h="1057442">
                  <a:moveTo>
                    <a:pt x="0" y="0"/>
                  </a:moveTo>
                  <a:lnTo>
                    <a:pt x="1178191" y="0"/>
                  </a:lnTo>
                  <a:lnTo>
                    <a:pt x="1178191" y="1057442"/>
                  </a:lnTo>
                  <a:lnTo>
                    <a:pt x="0" y="10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B79424AD-720B-8932-2D1F-CC8365E11D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65" y="2574437"/>
              <a:ext cx="1178191" cy="1067735"/>
            </a:xfrm>
            <a:prstGeom prst="rect">
              <a:avLst/>
            </a:prstGeom>
          </p:spPr>
        </p:pic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4F410015-5EDA-647C-4D72-423C5EF5B6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782154" y="2574437"/>
              <a:ext cx="1359526" cy="1719221"/>
            </a:xfrm>
            <a:prstGeom prst="rect">
              <a:avLst/>
            </a:prstGeom>
          </p:spPr>
        </p:pic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29133CA0-6D4E-56BE-AF3B-CD25ECD5E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332920" y="2574437"/>
              <a:ext cx="1231499" cy="1725318"/>
            </a:xfrm>
            <a:prstGeom prst="rect">
              <a:avLst/>
            </a:prstGeom>
          </p:spPr>
        </p:pic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8E4701CD-7F0E-2FFD-2A21-EFF681B95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7755659" y="2574437"/>
              <a:ext cx="1347333" cy="1688738"/>
            </a:xfrm>
            <a:prstGeom prst="rect">
              <a:avLst/>
            </a:prstGeom>
          </p:spPr>
        </p:pic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06242829-3BE0-1649-6C16-F7997E472338}"/>
                </a:ext>
              </a:extLst>
            </p:cNvPr>
            <p:cNvSpPr/>
            <p:nvPr userDrawn="1"/>
          </p:nvSpPr>
          <p:spPr>
            <a:xfrm>
              <a:off x="3456762" y="2574437"/>
              <a:ext cx="1134152" cy="1488129"/>
            </a:xfrm>
            <a:custGeom>
              <a:avLst/>
              <a:gdLst/>
              <a:ahLst/>
              <a:cxnLst/>
              <a:rect l="l" t="t" r="r" b="b"/>
              <a:pathLst>
                <a:path w="1512203" h="1984171">
                  <a:moveTo>
                    <a:pt x="0" y="0"/>
                  </a:moveTo>
                  <a:lnTo>
                    <a:pt x="1512203" y="0"/>
                  </a:lnTo>
                  <a:lnTo>
                    <a:pt x="1512203" y="1984171"/>
                  </a:lnTo>
                  <a:lnTo>
                    <a:pt x="0" y="1984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0625CDE3-D063-CF3B-E250-FDA4D745FEDB}"/>
                </a:ext>
              </a:extLst>
            </p:cNvPr>
            <p:cNvSpPr/>
            <p:nvPr userDrawn="1"/>
          </p:nvSpPr>
          <p:spPr>
            <a:xfrm>
              <a:off x="2278256" y="2574437"/>
              <a:ext cx="987266" cy="1506980"/>
            </a:xfrm>
            <a:custGeom>
              <a:avLst/>
              <a:gdLst/>
              <a:ahLst/>
              <a:cxnLst/>
              <a:rect l="l" t="t" r="r" b="b"/>
              <a:pathLst>
                <a:path w="1316354" h="2009306">
                  <a:moveTo>
                    <a:pt x="0" y="0"/>
                  </a:moveTo>
                  <a:lnTo>
                    <a:pt x="1316354" y="0"/>
                  </a:lnTo>
                  <a:lnTo>
                    <a:pt x="1316354" y="2009306"/>
                  </a:lnTo>
                  <a:lnTo>
                    <a:pt x="0" y="200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433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52" name="Gráfico 51" descr="Chevron arrows con relleno sólido">
            <a:extLst>
              <a:ext uri="{FF2B5EF4-FFF2-40B4-BE49-F238E27FC236}">
                <a16:creationId xmlns:a16="http://schemas.microsoft.com/office/drawing/2014/main" id="{09F7C27A-C7CE-C989-AB5A-38F92F79119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1EAB372-2D0A-F47C-0903-E7261A25A4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32592" r="1" b="-1"/>
          <a:stretch/>
        </p:blipFill>
        <p:spPr>
          <a:xfrm>
            <a:off x="3267306" y="6399187"/>
            <a:ext cx="7344000" cy="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6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5971924-0F7D-3925-2348-7A9E07E55768}"/>
              </a:ext>
            </a:extLst>
          </p:cNvPr>
          <p:cNvGrpSpPr/>
          <p:nvPr userDrawn="1"/>
        </p:nvGrpSpPr>
        <p:grpSpPr>
          <a:xfrm>
            <a:off x="10162726" y="245374"/>
            <a:ext cx="1894335" cy="569387"/>
            <a:chOff x="10162726" y="245374"/>
            <a:chExt cx="1894335" cy="56938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D78A331-1DEC-DF19-8B4D-EC9AF8EFF0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162726" y="275168"/>
              <a:ext cx="590783" cy="472625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CCE5674-F6E3-7F89-29E6-8C84016617CE}"/>
                </a:ext>
              </a:extLst>
            </p:cNvPr>
            <p:cNvSpPr txBox="1"/>
            <p:nvPr userDrawn="1"/>
          </p:nvSpPr>
          <p:spPr>
            <a:xfrm>
              <a:off x="10647362" y="245374"/>
              <a:ext cx="1409699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>
                  <a:latin typeface="Arial Nova Light" panose="020B0304020202020204" pitchFamily="34" charset="0"/>
                </a:rPr>
                <a:t>XICNAM</a:t>
              </a:r>
              <a:endParaRPr lang="es-MX" sz="1600" b="1" dirty="0">
                <a:latin typeface="Arial Nova Light" panose="020B0304020202020204" pitchFamily="34" charset="0"/>
              </a:endParaRPr>
            </a:p>
            <a:p>
              <a:pPr algn="ctr"/>
              <a:r>
                <a:rPr lang="es-MX" sz="1100" b="1" dirty="0">
                  <a:solidFill>
                    <a:srgbClr val="9C7300"/>
                  </a:solidFill>
                  <a:latin typeface="Arial Nova Light" panose="020B0304020202020204" pitchFamily="34" charset="0"/>
                </a:rPr>
                <a:t>OAXACA</a:t>
              </a:r>
              <a:r>
                <a:rPr lang="es-MX" sz="1100" b="1" dirty="0">
                  <a:solidFill>
                    <a:schemeClr val="accent2">
                      <a:lumMod val="75000"/>
                    </a:schemeClr>
                  </a:solidFill>
                  <a:latin typeface="Arial Nova Light" panose="020B0304020202020204" pitchFamily="34" charset="0"/>
                </a:rPr>
                <a:t> 2024</a:t>
              </a:r>
            </a:p>
          </p:txBody>
        </p:sp>
      </p:grp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FDD0D938-8B12-2224-61B6-380EECF0341A}"/>
              </a:ext>
            </a:extLst>
          </p:cNvPr>
          <p:cNvSpPr txBox="1">
            <a:spLocks/>
          </p:cNvSpPr>
          <p:nvPr userDrawn="1"/>
        </p:nvSpPr>
        <p:spPr>
          <a:xfrm>
            <a:off x="11249066" y="6328666"/>
            <a:ext cx="742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rgbClr val="9C73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F8E079-3C41-4637-AD21-3791CF6A2247}" type="slidenum">
              <a:rPr lang="es-MX" smtClean="0"/>
              <a:pPr/>
              <a:t>‹Nº›</a:t>
            </a:fld>
            <a:endParaRPr lang="es-MX" dirty="0"/>
          </a:p>
        </p:txBody>
      </p:sp>
      <p:pic>
        <p:nvPicPr>
          <p:cNvPr id="9" name="Gráfico 8" descr="Chevron arrows con relleno sólido">
            <a:extLst>
              <a:ext uri="{FF2B5EF4-FFF2-40B4-BE49-F238E27FC236}">
                <a16:creationId xmlns:a16="http://schemas.microsoft.com/office/drawing/2014/main" id="{97CD4D64-1231-4ECA-C54A-B4B5412AB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0838" y="6272104"/>
            <a:ext cx="569387" cy="499191"/>
          </a:xfrm>
          <a:prstGeom prst="rect">
            <a:avLst/>
          </a:prstGeom>
        </p:spPr>
      </p:pic>
      <p:sp useBgFill="1">
        <p:nvSpPr>
          <p:cNvPr id="10" name="Rectangle 57">
            <a:extLst>
              <a:ext uri="{FF2B5EF4-FFF2-40B4-BE49-F238E27FC236}">
                <a16:creationId xmlns:a16="http://schemas.microsoft.com/office/drawing/2014/main" id="{E10D5D63-F226-42E7-16EE-A474AFD16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 59">
            <a:extLst>
              <a:ext uri="{FF2B5EF4-FFF2-40B4-BE49-F238E27FC236}">
                <a16:creationId xmlns:a16="http://schemas.microsoft.com/office/drawing/2014/main" id="{9DE4FB82-814D-3697-A788-9A6E22F65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1">
            <a:extLst>
              <a:ext uri="{FF2B5EF4-FFF2-40B4-BE49-F238E27FC236}">
                <a16:creationId xmlns:a16="http://schemas.microsoft.com/office/drawing/2014/main" id="{B1CF63AC-F3E2-1D24-8D15-8B0983EAB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3">
            <a:extLst>
              <a:ext uri="{FF2B5EF4-FFF2-40B4-BE49-F238E27FC236}">
                <a16:creationId xmlns:a16="http://schemas.microsoft.com/office/drawing/2014/main" id="{4B3D0D6C-B216-EB05-293A-01D332ACC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65">
            <a:extLst>
              <a:ext uri="{FF2B5EF4-FFF2-40B4-BE49-F238E27FC236}">
                <a16:creationId xmlns:a16="http://schemas.microsoft.com/office/drawing/2014/main" id="{1E4CAC1A-A30D-3FAB-5B37-1EDE5F3E6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8BFAD98-3BB7-27FC-FF18-F6EA8D34409A}"/>
              </a:ext>
            </a:extLst>
          </p:cNvPr>
          <p:cNvSpPr txBox="1"/>
          <p:nvPr userDrawn="1"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spc="58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CONTACTO</a:t>
            </a:r>
          </a:p>
        </p:txBody>
      </p:sp>
      <p:sp>
        <p:nvSpPr>
          <p:cNvPr id="28" name="Marcador de texto 27">
            <a:extLst>
              <a:ext uri="{FF2B5EF4-FFF2-40B4-BE49-F238E27FC236}">
                <a16:creationId xmlns:a16="http://schemas.microsoft.com/office/drawing/2014/main" id="{27744B4D-CAF5-3E6B-5CBA-4D33545A42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5" y="2107715"/>
            <a:ext cx="6120058" cy="914400"/>
          </a:xfrm>
        </p:spPr>
        <p:txBody>
          <a:bodyPr/>
          <a:lstStyle>
            <a:lvl1pPr marL="0" indent="0" algn="ctr">
              <a:buNone/>
              <a:defRPr sz="4000" b="1">
                <a:solidFill>
                  <a:srgbClr val="002060"/>
                </a:solidFill>
                <a:latin typeface="+mj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s-MX" dirty="0"/>
              <a:t>Nombre del presentador</a:t>
            </a:r>
          </a:p>
        </p:txBody>
      </p:sp>
      <p:sp>
        <p:nvSpPr>
          <p:cNvPr id="30" name="Marcador de texto 29">
            <a:extLst>
              <a:ext uri="{FF2B5EF4-FFF2-40B4-BE49-F238E27FC236}">
                <a16:creationId xmlns:a16="http://schemas.microsoft.com/office/drawing/2014/main" id="{D6EF8161-DEC5-A0B5-3A69-3EC4F09D11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25" y="3022600"/>
            <a:ext cx="6119813" cy="762000"/>
          </a:xfr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MX" dirty="0"/>
              <a:t>Instituto de procedencia, empresa o adscripción </a:t>
            </a:r>
          </a:p>
        </p:txBody>
      </p:sp>
      <p:sp>
        <p:nvSpPr>
          <p:cNvPr id="31" name="Marcador de texto 29">
            <a:extLst>
              <a:ext uri="{FF2B5EF4-FFF2-40B4-BE49-F238E27FC236}">
                <a16:creationId xmlns:a16="http://schemas.microsoft.com/office/drawing/2014/main" id="{E14198C0-D69D-FF33-6F39-1DD1108A6C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2625" y="3940106"/>
            <a:ext cx="6119813" cy="2460694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lang="es-MX" sz="2234" kern="1200" spc="13" dirty="0">
                <a:solidFill>
                  <a:srgbClr val="02030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MX" dirty="0"/>
              <a:t>Datos de contacto</a:t>
            </a:r>
          </a:p>
        </p:txBody>
      </p:sp>
      <p:sp>
        <p:nvSpPr>
          <p:cNvPr id="33" name="Marcador de posición de imagen 32">
            <a:extLst>
              <a:ext uri="{FF2B5EF4-FFF2-40B4-BE49-F238E27FC236}">
                <a16:creationId xmlns:a16="http://schemas.microsoft.com/office/drawing/2014/main" id="{C0A8D34E-B0C8-B155-C1F7-67DF4AAA98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2107715"/>
            <a:ext cx="4219575" cy="42930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MX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9792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BDA925F-DB64-DA4E-503B-12E5BEFFD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192000" cy="6096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171934D-1D62-563A-94BE-AD0CB5BC2869}"/>
              </a:ext>
            </a:extLst>
          </p:cNvPr>
          <p:cNvSpPr txBox="1"/>
          <p:nvPr userDrawn="1"/>
        </p:nvSpPr>
        <p:spPr>
          <a:xfrm>
            <a:off x="10750669" y="119876"/>
            <a:ext cx="2214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</a:rPr>
              <a:t>Foto: Getty </a:t>
            </a:r>
            <a:r>
              <a:rPr lang="es-MX" sz="1200" dirty="0" err="1">
                <a:solidFill>
                  <a:schemeClr val="bg1">
                    <a:lumMod val="50000"/>
                  </a:schemeClr>
                </a:solidFill>
              </a:rPr>
              <a:t>Images</a:t>
            </a:r>
            <a:endParaRPr lang="es-MX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BCE5909-CAEC-6D45-AC0D-8BDA81C54E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87224"/>
            <a:ext cx="10515600" cy="1325563"/>
          </a:xfrm>
        </p:spPr>
        <p:txBody>
          <a:bodyPr>
            <a:normAutofit/>
          </a:bodyPr>
          <a:lstStyle>
            <a:lvl1pPr algn="ctr">
              <a:defRPr lang="es-MX" sz="6000" b="1" cap="none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defRPr>
            </a:lvl1pPr>
          </a:lstStyle>
          <a:p>
            <a:r>
              <a:rPr lang="es-MX" dirty="0"/>
              <a:t>ESCRIBE LA DESPEDIDA AL PÚBLICO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F8A30C-583D-8A31-9458-AFF064074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17399" r="7918" b="19541"/>
          <a:stretch/>
        </p:blipFill>
        <p:spPr>
          <a:xfrm>
            <a:off x="9643253" y="503511"/>
            <a:ext cx="2214832" cy="169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2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54DB04-9CD9-156A-7E67-C3252C61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0901E-1CF7-48FD-41B0-2E1233E9A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94F8CA-E34A-FC08-A8C6-AE3A9D112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C4137D-E519-4447-BC24-EB5501C16390}" type="datetimeFigureOut">
              <a:rPr lang="es-MX" smtClean="0"/>
              <a:t>07/08/2024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BADCB5-8B26-B40D-3184-B32E0BB42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B57996-9BDC-7DB7-BA3A-66DA6FAB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F8E079-3C41-4637-AD21-3791CF6A22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20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539F0E-04F7-4D0E-7549-8D30B5E5DE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59E8AB-77E7-52B5-EAA5-004B55C8F5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65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BE5E750-CAC7-5B2C-25CD-9D94E46A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807F9E3-6FFE-9892-1ECC-557C9C056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483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158DDB4-6EC4-6390-B5BB-FC4024EE6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51ACB7-0FA6-A273-6EF1-8D43CD2AB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083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922C355-0EFE-66E9-ED4C-BC79C15FAD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8A7C561-3441-F06A-36F1-A70AC4BD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F5294570-C294-C70E-701B-3A33274D65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C91D12E-ED5E-2DF8-1F6D-E951250DB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409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31932D-1D1E-CA71-74CA-765E7303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137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2233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63D459D-0125-9330-DC3F-07984557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DD43892-C973-423C-C0B7-5C58C22FC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589B953-737D-F625-7CA5-C09ADB1AC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46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BAD632-B611-BC45-D6FD-9C7AA199FB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9E2B01E8-65E4-B777-0A51-720634B11E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7D62ACB-409C-E863-86F9-38B26ED2AB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03D1497B-BA91-F9DC-EDB0-D2377AE87B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896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4EF5D35-33EE-CFE4-1D34-3343129A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1258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Arial Nova Light</vt:lpstr>
      <vt:lpstr>Barlow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PEPITO SE FUE A LA GUERRA SIN FUSIBLE</dc:title>
  <dc:creator>Alexia Xiomara Zozaya Ortiz</dc:creator>
  <cp:lastModifiedBy>Alexia Xiomara Zozaya Ortiz</cp:lastModifiedBy>
  <cp:revision>4</cp:revision>
  <dcterms:created xsi:type="dcterms:W3CDTF">2024-05-16T19:35:42Z</dcterms:created>
  <dcterms:modified xsi:type="dcterms:W3CDTF">2024-08-07T22:31:35Z</dcterms:modified>
</cp:coreProperties>
</file>