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64" r:id="rId2"/>
    <p:sldId id="265" r:id="rId3"/>
    <p:sldId id="275" r:id="rId4"/>
    <p:sldId id="274" r:id="rId5"/>
    <p:sldId id="273" r:id="rId6"/>
    <p:sldId id="266" r:id="rId7"/>
    <p:sldId id="267" r:id="rId8"/>
    <p:sldId id="268" r:id="rId9"/>
    <p:sldId id="269" r:id="rId10"/>
    <p:sldId id="270" r:id="rId11"/>
    <p:sldId id="271" r:id="rId12"/>
    <p:sldId id="272" r:id="rId13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659"/>
    <a:srgbClr val="004181"/>
    <a:srgbClr val="F8F8F8"/>
    <a:srgbClr val="9C7300"/>
    <a:srgbClr val="7C89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78" d="100"/>
          <a:sy n="78" d="100"/>
        </p:scale>
        <p:origin x="835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2" d="100"/>
          <a:sy n="82" d="100"/>
        </p:scale>
        <p:origin x="3006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7CA7277C-9A1E-4E1B-0ADC-518B35BF91C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0B5FAC4-C3BD-AAB6-101E-2B4271D1B07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D2F560-A477-41AD-AA4C-F9873E3011FC}" type="datetimeFigureOut">
              <a:rPr lang="es-MX" smtClean="0"/>
              <a:t>14/08/2026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3AE3E51-B599-4EFF-652E-CC2213F6DDF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9246D3C-651E-4FBC-F651-D4751A5F900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DF2A9A-7A4D-4795-B9F7-2D563DED3A7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68490086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BE2EAB-DE3F-49CA-ABFF-0DE545A8B017}" type="datetimeFigureOut">
              <a:rPr lang="es-MX" smtClean="0"/>
              <a:t>14/08/2026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D626F3-E7BC-49EC-B17C-8FBEBB4CEC1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63833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D626F3-E7BC-49EC-B17C-8FBEBB4CEC16}" type="slidenum">
              <a:rPr lang="es-MX" smtClean="0"/>
              <a:t>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342733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 PRINCIP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6BFF23DD-E529-4AB1-8706-66ECF9AAD1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0478" y="0"/>
            <a:ext cx="5488026" cy="6880215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E716DB5A-CA43-84D4-16F9-78BB1F90508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6000" y="1181443"/>
            <a:ext cx="5488026" cy="286319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000" b="1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s-MX" dirty="0"/>
              <a:t>Coloque el título de su presentación en este campo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17A7A58-3584-DF60-BE3E-4AD618FE269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096000" y="4093896"/>
            <a:ext cx="5488026" cy="2071513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 i="1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 dirty="0"/>
              <a:t>Aquí puede colocar los autores y sus adscripciones o simplemente el subtítulo.</a:t>
            </a:r>
          </a:p>
        </p:txBody>
      </p:sp>
      <p:sp>
        <p:nvSpPr>
          <p:cNvPr id="12" name="TextBox 5">
            <a:extLst>
              <a:ext uri="{FF2B5EF4-FFF2-40B4-BE49-F238E27FC236}">
                <a16:creationId xmlns:a16="http://schemas.microsoft.com/office/drawing/2014/main" id="{C4D0DF64-D545-6B1D-B1E4-4BB304431371}"/>
              </a:ext>
            </a:extLst>
          </p:cNvPr>
          <p:cNvSpPr txBox="1"/>
          <p:nvPr/>
        </p:nvSpPr>
        <p:spPr>
          <a:xfrm>
            <a:off x="8153400" y="-44430"/>
            <a:ext cx="3505200" cy="6902430"/>
          </a:xfrm>
          <a:prstGeom prst="rect">
            <a:avLst/>
          </a:prstGeom>
        </p:spPr>
        <p:txBody>
          <a:bodyPr lIns="31845" tIns="31845" rIns="31845" bIns="31845" rtlCol="0" anchor="ctr"/>
          <a:lstStyle/>
          <a:p>
            <a:pPr algn="ctr">
              <a:lnSpc>
                <a:spcPts val="1228"/>
              </a:lnSpc>
            </a:pPr>
            <a:endParaRPr/>
          </a:p>
        </p:txBody>
      </p:sp>
      <p:sp>
        <p:nvSpPr>
          <p:cNvPr id="77" name="CuadroTexto 76">
            <a:extLst>
              <a:ext uri="{FF2B5EF4-FFF2-40B4-BE49-F238E27FC236}">
                <a16:creationId xmlns:a16="http://schemas.microsoft.com/office/drawing/2014/main" id="{4171934D-1D62-563A-94BE-AD0CB5BC2869}"/>
              </a:ext>
            </a:extLst>
          </p:cNvPr>
          <p:cNvSpPr txBox="1"/>
          <p:nvPr userDrawn="1"/>
        </p:nvSpPr>
        <p:spPr>
          <a:xfrm>
            <a:off x="0" y="6509414"/>
            <a:ext cx="221483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000" dirty="0">
                <a:solidFill>
                  <a:schemeClr val="bg2">
                    <a:lumMod val="75000"/>
                  </a:schemeClr>
                </a:solidFill>
              </a:rPr>
              <a:t>Foto: internet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4EDF2ED9-2F0B-C15D-6936-692538EE8C0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27" b="13127"/>
          <a:stretch/>
        </p:blipFill>
        <p:spPr>
          <a:xfrm>
            <a:off x="1244832" y="225475"/>
            <a:ext cx="2440966" cy="1800125"/>
          </a:xfrm>
          <a:prstGeom prst="rect">
            <a:avLst/>
          </a:prstGeom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id="{DB7EF29D-0930-D448-FAEF-8DA0F2C6AEE1}"/>
              </a:ext>
            </a:extLst>
          </p:cNvPr>
          <p:cNvSpPr/>
          <p:nvPr userDrawn="1"/>
        </p:nvSpPr>
        <p:spPr>
          <a:xfrm>
            <a:off x="-278698" y="5429834"/>
            <a:ext cx="5516246" cy="880430"/>
          </a:xfrm>
          <a:prstGeom prst="rect">
            <a:avLst/>
          </a:prstGeom>
          <a:solidFill>
            <a:srgbClr val="0041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XII Congreso Nacional de Alconpat México</a:t>
            </a:r>
          </a:p>
          <a:p>
            <a:pPr algn="ctr"/>
            <a:r>
              <a:rPr lang="es-MX" sz="1200" dirty="0"/>
              <a:t>23 – 25 de septiembre 2026</a:t>
            </a:r>
          </a:p>
          <a:p>
            <a:pPr algn="ctr"/>
            <a:r>
              <a:rPr lang="es-MX" sz="1200" dirty="0"/>
              <a:t>UNISON · Hermosillo, Sonora, México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54CF2E6E-240F-DCA4-58F7-9BDFB06BFBD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398"/>
          <a:stretch>
            <a:fillRect/>
          </a:stretch>
        </p:blipFill>
        <p:spPr>
          <a:xfrm>
            <a:off x="8544300" y="6310264"/>
            <a:ext cx="3039726" cy="322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2713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20">
            <a:extLst>
              <a:ext uri="{FF2B5EF4-FFF2-40B4-BE49-F238E27FC236}">
                <a16:creationId xmlns:a16="http://schemas.microsoft.com/office/drawing/2014/main" id="{8172B077-6839-1019-72ED-EA9D5729DF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200" y="-299882"/>
            <a:ext cx="6514870" cy="6514870"/>
          </a:xfrm>
          <a:prstGeom prst="rect">
            <a:avLst/>
          </a:prstGeom>
        </p:spPr>
      </p:pic>
      <p:sp>
        <p:nvSpPr>
          <p:cNvPr id="17" name="Freeform 3">
            <a:extLst>
              <a:ext uri="{FF2B5EF4-FFF2-40B4-BE49-F238E27FC236}">
                <a16:creationId xmlns:a16="http://schemas.microsoft.com/office/drawing/2014/main" id="{FADA9115-32CA-3F14-7835-8BE12AF82C17}"/>
              </a:ext>
            </a:extLst>
          </p:cNvPr>
          <p:cNvSpPr/>
          <p:nvPr userDrawn="1"/>
        </p:nvSpPr>
        <p:spPr>
          <a:xfrm>
            <a:off x="1" y="0"/>
            <a:ext cx="756137" cy="6858000"/>
          </a:xfrm>
          <a:custGeom>
            <a:avLst/>
            <a:gdLst/>
            <a:ahLst/>
            <a:cxnLst/>
            <a:rect l="l" t="t" r="r" b="b"/>
            <a:pathLst>
              <a:path w="1923492" h="6006612">
                <a:moveTo>
                  <a:pt x="0" y="0"/>
                </a:moveTo>
                <a:lnTo>
                  <a:pt x="1923492" y="0"/>
                </a:lnTo>
                <a:lnTo>
                  <a:pt x="1923492" y="6006612"/>
                </a:lnTo>
                <a:lnTo>
                  <a:pt x="0" y="6006612"/>
                </a:lnTo>
                <a:close/>
              </a:path>
            </a:pathLst>
          </a:custGeom>
          <a:solidFill>
            <a:srgbClr val="004181"/>
          </a:solidFill>
        </p:spPr>
        <p:txBody>
          <a:bodyPr/>
          <a:lstStyle/>
          <a:p>
            <a:endParaRPr lang="es-MX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1275ABA-3713-3900-371B-0ACE28AA7E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9780000" cy="1325563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s-MX" dirty="0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4F21F77-9E90-680A-E479-2835D267B0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25475" indent="-228600"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989013" indent="-228600" defTabSz="989013"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343025" indent="-228600"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614488" indent="-228600"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s-MX" dirty="0"/>
              <a:t>Haga clic para modificar los estilos de texto del patrón</a:t>
            </a:r>
          </a:p>
          <a:p>
            <a:pPr lvl="1"/>
            <a:r>
              <a:rPr lang="es-MX" dirty="0"/>
              <a:t>Segundo nivel</a:t>
            </a:r>
          </a:p>
          <a:p>
            <a:pPr lvl="2"/>
            <a:r>
              <a:rPr lang="es-MX" dirty="0"/>
              <a:t>Tercer nivel</a:t>
            </a:r>
          </a:p>
          <a:p>
            <a:pPr lvl="3"/>
            <a:r>
              <a:rPr lang="es-MX" dirty="0"/>
              <a:t>Cuarto nivel</a:t>
            </a:r>
          </a:p>
          <a:p>
            <a:pPr lvl="4"/>
            <a:r>
              <a:rPr lang="es-MX" dirty="0"/>
              <a:t>Quinto nivel</a:t>
            </a:r>
          </a:p>
        </p:txBody>
      </p:sp>
      <p:sp>
        <p:nvSpPr>
          <p:cNvPr id="10" name="TextBox 32">
            <a:extLst>
              <a:ext uri="{FF2B5EF4-FFF2-40B4-BE49-F238E27FC236}">
                <a16:creationId xmlns:a16="http://schemas.microsoft.com/office/drawing/2014/main" id="{4EF912B7-8EDD-B3A9-6375-3BA57298673E}"/>
              </a:ext>
            </a:extLst>
          </p:cNvPr>
          <p:cNvSpPr txBox="1"/>
          <p:nvPr/>
        </p:nvSpPr>
        <p:spPr>
          <a:xfrm>
            <a:off x="8819442" y="5929221"/>
            <a:ext cx="2534358" cy="414388"/>
          </a:xfrm>
          <a:prstGeom prst="rect">
            <a:avLst/>
          </a:prstGeom>
        </p:spPr>
        <p:txBody>
          <a:bodyPr lIns="31845" tIns="31845" rIns="31845" bIns="31845" rtlCol="0" anchor="ctr"/>
          <a:lstStyle/>
          <a:p>
            <a:pPr algn="ctr">
              <a:lnSpc>
                <a:spcPts val="1228"/>
              </a:lnSpc>
            </a:pPr>
            <a:endParaRPr/>
          </a:p>
        </p:txBody>
      </p:sp>
      <p:sp>
        <p:nvSpPr>
          <p:cNvPr id="14" name="TextBox 4">
            <a:extLst>
              <a:ext uri="{FF2B5EF4-FFF2-40B4-BE49-F238E27FC236}">
                <a16:creationId xmlns:a16="http://schemas.microsoft.com/office/drawing/2014/main" id="{4C0ADF66-2804-9F7D-7CFA-D328D90159BC}"/>
              </a:ext>
            </a:extLst>
          </p:cNvPr>
          <p:cNvSpPr txBox="1"/>
          <p:nvPr/>
        </p:nvSpPr>
        <p:spPr>
          <a:xfrm>
            <a:off x="0" y="-43500"/>
            <a:ext cx="1828800" cy="6901500"/>
          </a:xfrm>
          <a:prstGeom prst="rect">
            <a:avLst/>
          </a:prstGeom>
        </p:spPr>
        <p:txBody>
          <a:bodyPr lIns="31845" tIns="31845" rIns="31845" bIns="31845" rtlCol="0" anchor="ctr"/>
          <a:lstStyle/>
          <a:p>
            <a:pPr algn="ctr">
              <a:lnSpc>
                <a:spcPts val="1228"/>
              </a:lnSpc>
            </a:pPr>
            <a:endParaRPr/>
          </a:p>
        </p:txBody>
      </p:sp>
      <p:sp>
        <p:nvSpPr>
          <p:cNvPr id="39" name="Marcador de número de diapositiva 6">
            <a:extLst>
              <a:ext uri="{FF2B5EF4-FFF2-40B4-BE49-F238E27FC236}">
                <a16:creationId xmlns:a16="http://schemas.microsoft.com/office/drawing/2014/main" id="{FD47045F-9E9D-5774-E22F-4FF122F20939}"/>
              </a:ext>
            </a:extLst>
          </p:cNvPr>
          <p:cNvSpPr txBox="1">
            <a:spLocks/>
          </p:cNvSpPr>
          <p:nvPr userDrawn="1"/>
        </p:nvSpPr>
        <p:spPr>
          <a:xfrm>
            <a:off x="229380" y="6483834"/>
            <a:ext cx="40588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MX"/>
            </a:defPPr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3AF8E079-3C41-4637-AD21-3791CF6A2247}" type="slidenum">
              <a:rPr lang="es-MX" b="1" smtClean="0">
                <a:solidFill>
                  <a:schemeClr val="bg1"/>
                </a:solidFill>
              </a:rPr>
              <a:pPr lvl="0"/>
              <a:t>‹Nº›</a:t>
            </a:fld>
            <a:endParaRPr lang="es-MX" b="1" dirty="0">
              <a:solidFill>
                <a:schemeClr val="bg1"/>
              </a:solidFill>
            </a:endParaRPr>
          </a:p>
        </p:txBody>
      </p:sp>
      <p:sp>
        <p:nvSpPr>
          <p:cNvPr id="5" name="CuadroTexto 13">
            <a:extLst>
              <a:ext uri="{FF2B5EF4-FFF2-40B4-BE49-F238E27FC236}">
                <a16:creationId xmlns:a16="http://schemas.microsoft.com/office/drawing/2014/main" id="{EDEE48C6-028F-5005-038E-D1F9C7EDD4F6}"/>
              </a:ext>
            </a:extLst>
          </p:cNvPr>
          <p:cNvSpPr txBox="1"/>
          <p:nvPr userDrawn="1"/>
        </p:nvSpPr>
        <p:spPr>
          <a:xfrm>
            <a:off x="7985276" y="6473090"/>
            <a:ext cx="409599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s-MX" sz="80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XII Congreso Nacional de Alconpat México - XIICNAM  – </a:t>
            </a:r>
            <a:r>
              <a:rPr lang="es-MX" sz="800" i="1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23  al 25 Septiembre 2026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B062D13F-1E7A-DB00-6E58-545019BEB55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3556" y="3982916"/>
            <a:ext cx="2716362" cy="271636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D8755C94-DEB9-2F99-DF3D-7EBB50F883A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27" b="13127"/>
          <a:stretch/>
        </p:blipFill>
        <p:spPr>
          <a:xfrm>
            <a:off x="10968138" y="164209"/>
            <a:ext cx="1223862" cy="902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879714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7">
            <a:extLst>
              <a:ext uri="{FF2B5EF4-FFF2-40B4-BE49-F238E27FC236}">
                <a16:creationId xmlns:a16="http://schemas.microsoft.com/office/drawing/2014/main" id="{447D2E90-BD9B-F8EF-37BE-80FFDD1695EC}"/>
              </a:ext>
            </a:extLst>
          </p:cNvPr>
          <p:cNvSpPr/>
          <p:nvPr userDrawn="1"/>
        </p:nvSpPr>
        <p:spPr>
          <a:xfrm>
            <a:off x="-15240" y="-12282"/>
            <a:ext cx="12207240" cy="6885522"/>
          </a:xfrm>
          <a:prstGeom prst="rect">
            <a:avLst/>
          </a:prstGeom>
          <a:gradFill flip="none" rotWithShape="1">
            <a:gsLst>
              <a:gs pos="0">
                <a:srgbClr val="1F4E79">
                  <a:shade val="30000"/>
                  <a:satMod val="115000"/>
                </a:srgbClr>
              </a:gs>
              <a:gs pos="50000">
                <a:srgbClr val="1F4E79">
                  <a:shade val="67500"/>
                  <a:satMod val="115000"/>
                </a:srgbClr>
              </a:gs>
              <a:gs pos="100000">
                <a:srgbClr val="1F4E79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65112C16-1D88-2E66-A27B-6278BEA118DC}"/>
              </a:ext>
            </a:extLst>
          </p:cNvPr>
          <p:cNvGrpSpPr/>
          <p:nvPr userDrawn="1"/>
        </p:nvGrpSpPr>
        <p:grpSpPr>
          <a:xfrm>
            <a:off x="395070" y="1356693"/>
            <a:ext cx="11396271" cy="5158404"/>
            <a:chOff x="483970" y="1331293"/>
            <a:chExt cx="11156467" cy="4963763"/>
          </a:xfrm>
        </p:grpSpPr>
        <p:grpSp>
          <p:nvGrpSpPr>
            <p:cNvPr id="7" name="Group 3">
              <a:extLst>
                <a:ext uri="{FF2B5EF4-FFF2-40B4-BE49-F238E27FC236}">
                  <a16:creationId xmlns:a16="http://schemas.microsoft.com/office/drawing/2014/main" id="{16B1AE30-BDE9-CD7D-089D-048C25922277}"/>
                </a:ext>
              </a:extLst>
            </p:cNvPr>
            <p:cNvGrpSpPr/>
            <p:nvPr userDrawn="1"/>
          </p:nvGrpSpPr>
          <p:grpSpPr>
            <a:xfrm>
              <a:off x="831850" y="1421751"/>
              <a:ext cx="10497237" cy="4685982"/>
              <a:chOff x="-374425" y="-38100"/>
              <a:chExt cx="3895720" cy="1939630"/>
            </a:xfrm>
          </p:grpSpPr>
          <p:sp>
            <p:nvSpPr>
              <p:cNvPr id="14" name="Freeform 4">
                <a:extLst>
                  <a:ext uri="{FF2B5EF4-FFF2-40B4-BE49-F238E27FC236}">
                    <a16:creationId xmlns:a16="http://schemas.microsoft.com/office/drawing/2014/main" id="{74604BC7-5DD8-72D8-DA43-AEE2C88BB960}"/>
                  </a:ext>
                </a:extLst>
              </p:cNvPr>
              <p:cNvSpPr/>
              <p:nvPr/>
            </p:nvSpPr>
            <p:spPr>
              <a:xfrm>
                <a:off x="-374425" y="75099"/>
                <a:ext cx="3895720" cy="1826431"/>
              </a:xfrm>
              <a:custGeom>
                <a:avLst/>
                <a:gdLst/>
                <a:ahLst/>
                <a:cxnLst/>
                <a:rect l="l" t="t" r="r" b="b"/>
                <a:pathLst>
                  <a:path w="3436684" h="1700290">
                    <a:moveTo>
                      <a:pt x="0" y="0"/>
                    </a:moveTo>
                    <a:lnTo>
                      <a:pt x="3436684" y="0"/>
                    </a:lnTo>
                    <a:lnTo>
                      <a:pt x="3436684" y="1700290"/>
                    </a:lnTo>
                    <a:lnTo>
                      <a:pt x="0" y="1700290"/>
                    </a:lnTo>
                    <a:close/>
                  </a:path>
                </a:pathLst>
              </a:custGeom>
              <a:solidFill>
                <a:srgbClr val="F3F5F9"/>
              </a:solidFill>
            </p:spPr>
            <p:txBody>
              <a:bodyPr/>
              <a:lstStyle/>
              <a:p>
                <a:endParaRPr lang="es-MX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5" name="TextBox 5">
                <a:extLst>
                  <a:ext uri="{FF2B5EF4-FFF2-40B4-BE49-F238E27FC236}">
                    <a16:creationId xmlns:a16="http://schemas.microsoft.com/office/drawing/2014/main" id="{5C50D242-9C57-13DE-5D2F-AA1568DEEFCA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3436684" cy="173839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752"/>
                  </a:lnSpc>
                </a:pPr>
                <a:endParaRPr/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90AA528C-2F22-8C64-25F8-1562EC6CC5BB}"/>
                </a:ext>
              </a:extLst>
            </p:cNvPr>
            <p:cNvGrpSpPr/>
            <p:nvPr userDrawn="1"/>
          </p:nvGrpSpPr>
          <p:grpSpPr>
            <a:xfrm>
              <a:off x="10706387" y="4370413"/>
              <a:ext cx="934050" cy="1924643"/>
              <a:chOff x="0" y="-38100"/>
              <a:chExt cx="752437" cy="1729242"/>
            </a:xfrm>
          </p:grpSpPr>
          <p:sp>
            <p:nvSpPr>
              <p:cNvPr id="12" name="Freeform 8">
                <a:extLst>
                  <a:ext uri="{FF2B5EF4-FFF2-40B4-BE49-F238E27FC236}">
                    <a16:creationId xmlns:a16="http://schemas.microsoft.com/office/drawing/2014/main" id="{774E4243-9FDE-B642-A525-285F0FDE019D}"/>
                  </a:ext>
                </a:extLst>
              </p:cNvPr>
              <p:cNvSpPr/>
              <p:nvPr/>
            </p:nvSpPr>
            <p:spPr>
              <a:xfrm>
                <a:off x="294697" y="459333"/>
                <a:ext cx="457740" cy="1231809"/>
              </a:xfrm>
              <a:custGeom>
                <a:avLst/>
                <a:gdLst/>
                <a:ahLst/>
                <a:cxnLst/>
                <a:rect l="l" t="t" r="r" b="b"/>
                <a:pathLst>
                  <a:path w="457740" h="1231809">
                    <a:moveTo>
                      <a:pt x="0" y="0"/>
                    </a:moveTo>
                    <a:lnTo>
                      <a:pt x="457740" y="0"/>
                    </a:lnTo>
                    <a:lnTo>
                      <a:pt x="457740" y="1231809"/>
                    </a:lnTo>
                    <a:lnTo>
                      <a:pt x="0" y="1231809"/>
                    </a:lnTo>
                    <a:close/>
                  </a:path>
                </a:pathLst>
              </a:custGeom>
              <a:solidFill>
                <a:srgbClr val="FFD659"/>
              </a:solidFill>
            </p:spPr>
            <p:txBody>
              <a:bodyPr/>
              <a:lstStyle/>
              <a:p>
                <a:endParaRPr lang="es-MX"/>
              </a:p>
            </p:txBody>
          </p:sp>
          <p:sp>
            <p:nvSpPr>
              <p:cNvPr id="13" name="TextBox 9">
                <a:extLst>
                  <a:ext uri="{FF2B5EF4-FFF2-40B4-BE49-F238E27FC236}">
                    <a16:creationId xmlns:a16="http://schemas.microsoft.com/office/drawing/2014/main" id="{C3F4609C-22F8-B3E8-FB51-D35182BB1209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457740" cy="1269909"/>
              </a:xfrm>
              <a:prstGeom prst="rect">
                <a:avLst/>
              </a:prstGeom>
            </p:spPr>
            <p:txBody>
              <a:bodyPr lIns="31845" tIns="31845" rIns="31845" bIns="31845" rtlCol="0" anchor="ctr"/>
              <a:lstStyle/>
              <a:p>
                <a:pPr algn="ctr">
                  <a:lnSpc>
                    <a:spcPts val="1228"/>
                  </a:lnSpc>
                </a:pPr>
                <a:endParaRPr/>
              </a:p>
            </p:txBody>
          </p:sp>
        </p:grpSp>
        <p:grpSp>
          <p:nvGrpSpPr>
            <p:cNvPr id="9" name="Group 10">
              <a:extLst>
                <a:ext uri="{FF2B5EF4-FFF2-40B4-BE49-F238E27FC236}">
                  <a16:creationId xmlns:a16="http://schemas.microsoft.com/office/drawing/2014/main" id="{4660ECBA-86BA-A31C-FB19-B78F95C55382}"/>
                </a:ext>
              </a:extLst>
            </p:cNvPr>
            <p:cNvGrpSpPr/>
            <p:nvPr userDrawn="1"/>
          </p:nvGrpSpPr>
          <p:grpSpPr>
            <a:xfrm>
              <a:off x="483970" y="1331293"/>
              <a:ext cx="1658230" cy="1580205"/>
              <a:chOff x="-878070" y="-38100"/>
              <a:chExt cx="1335810" cy="1419773"/>
            </a:xfrm>
          </p:grpSpPr>
          <p:sp>
            <p:nvSpPr>
              <p:cNvPr id="10" name="Freeform 11">
                <a:extLst>
                  <a:ext uri="{FF2B5EF4-FFF2-40B4-BE49-F238E27FC236}">
                    <a16:creationId xmlns:a16="http://schemas.microsoft.com/office/drawing/2014/main" id="{A4588EA8-2D35-2287-7777-9121A823D239}"/>
                  </a:ext>
                </a:extLst>
              </p:cNvPr>
              <p:cNvSpPr/>
              <p:nvPr/>
            </p:nvSpPr>
            <p:spPr>
              <a:xfrm>
                <a:off x="-878070" y="149864"/>
                <a:ext cx="457740" cy="1231809"/>
              </a:xfrm>
              <a:custGeom>
                <a:avLst/>
                <a:gdLst/>
                <a:ahLst/>
                <a:cxnLst/>
                <a:rect l="l" t="t" r="r" b="b"/>
                <a:pathLst>
                  <a:path w="457740" h="1231809">
                    <a:moveTo>
                      <a:pt x="0" y="0"/>
                    </a:moveTo>
                    <a:lnTo>
                      <a:pt x="457740" y="0"/>
                    </a:lnTo>
                    <a:lnTo>
                      <a:pt x="457740" y="1231809"/>
                    </a:lnTo>
                    <a:lnTo>
                      <a:pt x="0" y="1231809"/>
                    </a:lnTo>
                    <a:close/>
                  </a:path>
                </a:pathLst>
              </a:custGeom>
              <a:solidFill>
                <a:srgbClr val="FFD659"/>
              </a:solidFill>
            </p:spPr>
            <p:txBody>
              <a:bodyPr/>
              <a:lstStyle/>
              <a:p>
                <a:endParaRPr lang="es-MX" dirty="0"/>
              </a:p>
            </p:txBody>
          </p:sp>
          <p:sp>
            <p:nvSpPr>
              <p:cNvPr id="11" name="TextBox 12">
                <a:extLst>
                  <a:ext uri="{FF2B5EF4-FFF2-40B4-BE49-F238E27FC236}">
                    <a16:creationId xmlns:a16="http://schemas.microsoft.com/office/drawing/2014/main" id="{391C73CE-64D0-07FB-C852-74909BD918B7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457740" cy="1269909"/>
              </a:xfrm>
              <a:prstGeom prst="rect">
                <a:avLst/>
              </a:prstGeom>
            </p:spPr>
            <p:txBody>
              <a:bodyPr lIns="31845" tIns="31845" rIns="31845" bIns="31845" rtlCol="0" anchor="ctr"/>
              <a:lstStyle/>
              <a:p>
                <a:pPr algn="ctr">
                  <a:lnSpc>
                    <a:spcPts val="1228"/>
                  </a:lnSpc>
                </a:pPr>
                <a:endParaRPr/>
              </a:p>
            </p:txBody>
          </p:sp>
        </p:grpSp>
      </p:grpSp>
      <p:sp>
        <p:nvSpPr>
          <p:cNvPr id="16" name="Título 1">
            <a:extLst>
              <a:ext uri="{FF2B5EF4-FFF2-40B4-BE49-F238E27FC236}">
                <a16:creationId xmlns:a16="http://schemas.microsoft.com/office/drawing/2014/main" id="{976FB091-73FA-1AA4-DB2E-6E61BF713A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2913" y="1731964"/>
            <a:ext cx="10515600" cy="2852737"/>
          </a:xfrm>
        </p:spPr>
        <p:txBody>
          <a:bodyPr anchor="b">
            <a:normAutofit/>
          </a:bodyPr>
          <a:lstStyle>
            <a:lvl1pPr>
              <a:defRPr sz="44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s-MX" dirty="0"/>
              <a:t>HAZ CLIC PARA MODIFICAR EL ESTILO DE TÍTULO DEL PATRÓN</a:t>
            </a:r>
          </a:p>
        </p:txBody>
      </p:sp>
      <p:sp>
        <p:nvSpPr>
          <p:cNvPr id="17" name="Marcador de texto 2">
            <a:extLst>
              <a:ext uri="{FF2B5EF4-FFF2-40B4-BE49-F238E27FC236}">
                <a16:creationId xmlns:a16="http://schemas.microsoft.com/office/drawing/2014/main" id="{A8204BC6-A26D-F440-98FA-C442EB4B7D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 dirty="0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0190091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ángulo 21">
            <a:extLst>
              <a:ext uri="{FF2B5EF4-FFF2-40B4-BE49-F238E27FC236}">
                <a16:creationId xmlns:a16="http://schemas.microsoft.com/office/drawing/2014/main" id="{1EA33EAC-143F-258E-73D5-79DF6AB29C20}"/>
              </a:ext>
            </a:extLst>
          </p:cNvPr>
          <p:cNvSpPr/>
          <p:nvPr userDrawn="1"/>
        </p:nvSpPr>
        <p:spPr>
          <a:xfrm>
            <a:off x="6451600" y="0"/>
            <a:ext cx="5740400" cy="6217891"/>
          </a:xfrm>
          <a:prstGeom prst="rect">
            <a:avLst/>
          </a:prstGeom>
          <a:solidFill>
            <a:srgbClr val="FFD659"/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pSp>
        <p:nvGrpSpPr>
          <p:cNvPr id="9" name="Group 6">
            <a:extLst>
              <a:ext uri="{FF2B5EF4-FFF2-40B4-BE49-F238E27FC236}">
                <a16:creationId xmlns:a16="http://schemas.microsoft.com/office/drawing/2014/main" id="{BF387A85-A78D-A082-74BE-11F639E1D48C}"/>
              </a:ext>
            </a:extLst>
          </p:cNvPr>
          <p:cNvGrpSpPr/>
          <p:nvPr userDrawn="1"/>
        </p:nvGrpSpPr>
        <p:grpSpPr>
          <a:xfrm>
            <a:off x="501650" y="2192337"/>
            <a:ext cx="241300" cy="2073275"/>
            <a:chOff x="0" y="0"/>
            <a:chExt cx="264990" cy="1401774"/>
          </a:xfrm>
          <a:solidFill>
            <a:srgbClr val="FFD659"/>
          </a:solidFill>
        </p:grpSpPr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57510C28-826E-1215-9169-C0031C1D512A}"/>
                </a:ext>
              </a:extLst>
            </p:cNvPr>
            <p:cNvSpPr/>
            <p:nvPr/>
          </p:nvSpPr>
          <p:spPr>
            <a:xfrm>
              <a:off x="0" y="0"/>
              <a:ext cx="264990" cy="1401774"/>
            </a:xfrm>
            <a:custGeom>
              <a:avLst/>
              <a:gdLst/>
              <a:ahLst/>
              <a:cxnLst/>
              <a:rect l="l" t="t" r="r" b="b"/>
              <a:pathLst>
                <a:path w="264990" h="1401774">
                  <a:moveTo>
                    <a:pt x="0" y="0"/>
                  </a:moveTo>
                  <a:lnTo>
                    <a:pt x="264990" y="0"/>
                  </a:lnTo>
                  <a:lnTo>
                    <a:pt x="264990" y="1401774"/>
                  </a:lnTo>
                  <a:lnTo>
                    <a:pt x="0" y="1401774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s-MX"/>
            </a:p>
          </p:txBody>
        </p:sp>
        <p:sp>
          <p:nvSpPr>
            <p:cNvPr id="11" name="TextBox 8">
              <a:extLst>
                <a:ext uri="{FF2B5EF4-FFF2-40B4-BE49-F238E27FC236}">
                  <a16:creationId xmlns:a16="http://schemas.microsoft.com/office/drawing/2014/main" id="{65CDD410-A020-FFEA-AF1E-C92AA3AE3086}"/>
                </a:ext>
              </a:extLst>
            </p:cNvPr>
            <p:cNvSpPr txBox="1"/>
            <p:nvPr/>
          </p:nvSpPr>
          <p:spPr>
            <a:xfrm>
              <a:off x="0" y="-38100"/>
              <a:ext cx="264990" cy="1439874"/>
            </a:xfrm>
            <a:prstGeom prst="rect">
              <a:avLst/>
            </a:prstGeom>
            <a:grpFill/>
          </p:spPr>
          <p:txBody>
            <a:bodyPr lIns="31845" tIns="31845" rIns="31845" bIns="31845" rtlCol="0" anchor="ctr"/>
            <a:lstStyle/>
            <a:p>
              <a:pPr algn="ctr">
                <a:lnSpc>
                  <a:spcPts val="1228"/>
                </a:lnSpc>
              </a:pPr>
              <a:endParaRPr/>
            </a:p>
          </p:txBody>
        </p:sp>
      </p:grpSp>
      <p:sp>
        <p:nvSpPr>
          <p:cNvPr id="13" name="Marcador de posición de imagen 12">
            <a:extLst>
              <a:ext uri="{FF2B5EF4-FFF2-40B4-BE49-F238E27FC236}">
                <a16:creationId xmlns:a16="http://schemas.microsoft.com/office/drawing/2014/main" id="{151B4DF2-5194-2C5D-FAC9-B60E6F69127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65900" y="1123325"/>
            <a:ext cx="5626100" cy="4502775"/>
          </a:xfrm>
        </p:spPr>
        <p:txBody>
          <a:bodyPr/>
          <a:lstStyle/>
          <a:p>
            <a:endParaRPr lang="es-MX"/>
          </a:p>
        </p:txBody>
      </p:sp>
      <p:sp>
        <p:nvSpPr>
          <p:cNvPr id="18" name="Marcador de texto 17">
            <a:extLst>
              <a:ext uri="{FF2B5EF4-FFF2-40B4-BE49-F238E27FC236}">
                <a16:creationId xmlns:a16="http://schemas.microsoft.com/office/drawing/2014/main" id="{7594636D-525E-5866-7090-53A6950A2F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65900" y="5791200"/>
            <a:ext cx="5626100" cy="36512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 i="1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 sz="1600"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 sz="1600"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 sz="1600"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 sz="1600">
                <a:solidFill>
                  <a:schemeClr val="bg1">
                    <a:lumMod val="95000"/>
                  </a:schemeClr>
                </a:solidFill>
              </a:defRPr>
            </a:lvl5pPr>
          </a:lstStyle>
          <a:p>
            <a:pPr lvl="0"/>
            <a:r>
              <a:rPr lang="es-MX" dirty="0"/>
              <a:t>Haga clic para modificar los estilos de texto del patrón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FC6EFB2-9ADB-26A5-FBDD-13E218204E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27" b="13127"/>
          <a:stretch/>
        </p:blipFill>
        <p:spPr>
          <a:xfrm>
            <a:off x="10968138" y="164209"/>
            <a:ext cx="1223862" cy="902554"/>
          </a:xfrm>
          <a:prstGeom prst="rect">
            <a:avLst/>
          </a:prstGeom>
        </p:spPr>
      </p:pic>
      <p:sp>
        <p:nvSpPr>
          <p:cNvPr id="12" name="Marcador de número de diapositiva 6">
            <a:extLst>
              <a:ext uri="{FF2B5EF4-FFF2-40B4-BE49-F238E27FC236}">
                <a16:creationId xmlns:a16="http://schemas.microsoft.com/office/drawing/2014/main" id="{3E1072FF-8F23-0BEF-AD2C-EF8E3A34A378}"/>
              </a:ext>
            </a:extLst>
          </p:cNvPr>
          <p:cNvSpPr txBox="1">
            <a:spLocks/>
          </p:cNvSpPr>
          <p:nvPr userDrawn="1"/>
        </p:nvSpPr>
        <p:spPr>
          <a:xfrm>
            <a:off x="229380" y="6483834"/>
            <a:ext cx="40588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MX"/>
            </a:defPPr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3AF8E079-3C41-4637-AD21-3791CF6A2247}" type="slidenum">
              <a:rPr lang="es-MX" b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pPr lvl="0"/>
              <a:t>‹Nº›</a:t>
            </a:fld>
            <a:endParaRPr lang="es-MX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" name="CuadroTexto 13">
            <a:extLst>
              <a:ext uri="{FF2B5EF4-FFF2-40B4-BE49-F238E27FC236}">
                <a16:creationId xmlns:a16="http://schemas.microsoft.com/office/drawing/2014/main" id="{BDFC9F33-8267-3E93-CDFB-4BFD0442405A}"/>
              </a:ext>
            </a:extLst>
          </p:cNvPr>
          <p:cNvSpPr txBox="1"/>
          <p:nvPr userDrawn="1"/>
        </p:nvSpPr>
        <p:spPr>
          <a:xfrm>
            <a:off x="7985276" y="6473090"/>
            <a:ext cx="409599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s-MX" sz="80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XII Congreso Nacional de Alconpat México - XIICNAM  – </a:t>
            </a:r>
            <a:r>
              <a:rPr lang="es-MX" sz="800" i="1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23  al 25 Septiembre 2026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59CBFFD0-8858-A5D2-335F-368DC31537A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3556" y="3982916"/>
            <a:ext cx="2716362" cy="2716362"/>
          </a:xfrm>
          <a:prstGeom prst="rect">
            <a:avLst/>
          </a:prstGeom>
        </p:spPr>
      </p:pic>
      <p:sp>
        <p:nvSpPr>
          <p:cNvPr id="19" name="Marcador de contenido 2">
            <a:extLst>
              <a:ext uri="{FF2B5EF4-FFF2-40B4-BE49-F238E27FC236}">
                <a16:creationId xmlns:a16="http://schemas.microsoft.com/office/drawing/2014/main" id="{F2F0178E-63E1-AD58-3517-7A37FDBE22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72816"/>
            <a:ext cx="5181600" cy="4404147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25475" indent="-228600"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989013" indent="-228600" defTabSz="989013"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343025" indent="-228600"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614488" indent="-228600"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s-MX" dirty="0"/>
              <a:t>Haga clic para modificar los estilos de texto del patrón</a:t>
            </a:r>
          </a:p>
          <a:p>
            <a:pPr lvl="1"/>
            <a:r>
              <a:rPr lang="es-MX" dirty="0"/>
              <a:t>Segundo nivel</a:t>
            </a:r>
          </a:p>
          <a:p>
            <a:pPr lvl="2"/>
            <a:r>
              <a:rPr lang="es-MX" dirty="0"/>
              <a:t>Tercer nivel</a:t>
            </a:r>
          </a:p>
          <a:p>
            <a:pPr lvl="3"/>
            <a:r>
              <a:rPr lang="es-MX" dirty="0"/>
              <a:t>Cuarto nivel</a:t>
            </a:r>
          </a:p>
          <a:p>
            <a:pPr lvl="4"/>
            <a:r>
              <a:rPr lang="es-MX" dirty="0"/>
              <a:t>Quinto nivel</a:t>
            </a:r>
          </a:p>
        </p:txBody>
      </p:sp>
      <p:sp>
        <p:nvSpPr>
          <p:cNvPr id="20" name="Título 1">
            <a:extLst>
              <a:ext uri="{FF2B5EF4-FFF2-40B4-BE49-F238E27FC236}">
                <a16:creationId xmlns:a16="http://schemas.microsoft.com/office/drawing/2014/main" id="{CB871A19-23E5-34B0-CC17-A495016AE1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5181600" cy="1325563"/>
          </a:xfrm>
        </p:spPr>
        <p:txBody>
          <a:bodyPr>
            <a:noAutofit/>
          </a:bodyPr>
          <a:lstStyle>
            <a:lvl1pPr>
              <a:defRPr sz="2800" b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s-MX" dirty="0"/>
              <a:t>HAZ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3893285677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>
            <a:extLst>
              <a:ext uri="{FF2B5EF4-FFF2-40B4-BE49-F238E27FC236}">
                <a16:creationId xmlns:a16="http://schemas.microsoft.com/office/drawing/2014/main" id="{92A82A2C-056C-BB78-6BF2-497F7EBF03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756138" y="2841422"/>
            <a:ext cx="4016578" cy="4016578"/>
          </a:xfrm>
          <a:prstGeom prst="rect">
            <a:avLst/>
          </a:prstGeom>
        </p:spPr>
      </p:pic>
      <p:sp>
        <p:nvSpPr>
          <p:cNvPr id="13" name="Freeform 3">
            <a:extLst>
              <a:ext uri="{FF2B5EF4-FFF2-40B4-BE49-F238E27FC236}">
                <a16:creationId xmlns:a16="http://schemas.microsoft.com/office/drawing/2014/main" id="{B211E0A7-CD3F-E120-01FF-550F37742FAC}"/>
              </a:ext>
            </a:extLst>
          </p:cNvPr>
          <p:cNvSpPr/>
          <p:nvPr userDrawn="1"/>
        </p:nvSpPr>
        <p:spPr>
          <a:xfrm>
            <a:off x="1" y="0"/>
            <a:ext cx="756137" cy="6858000"/>
          </a:xfrm>
          <a:custGeom>
            <a:avLst/>
            <a:gdLst/>
            <a:ahLst/>
            <a:cxnLst/>
            <a:rect l="l" t="t" r="r" b="b"/>
            <a:pathLst>
              <a:path w="1923492" h="6006612">
                <a:moveTo>
                  <a:pt x="0" y="0"/>
                </a:moveTo>
                <a:lnTo>
                  <a:pt x="1923492" y="0"/>
                </a:lnTo>
                <a:lnTo>
                  <a:pt x="1923492" y="6006612"/>
                </a:lnTo>
                <a:lnTo>
                  <a:pt x="0" y="6006612"/>
                </a:lnTo>
                <a:close/>
              </a:path>
            </a:pathLst>
          </a:custGeom>
          <a:solidFill>
            <a:srgbClr val="004181"/>
          </a:solidFill>
        </p:spPr>
        <p:txBody>
          <a:bodyPr/>
          <a:lstStyle/>
          <a:p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C70D798-9065-5067-9AF1-33692FEA6FE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27" b="13127"/>
          <a:stretch/>
        </p:blipFill>
        <p:spPr>
          <a:xfrm>
            <a:off x="10968138" y="164209"/>
            <a:ext cx="1223862" cy="902554"/>
          </a:xfrm>
          <a:prstGeom prst="rect">
            <a:avLst/>
          </a:prstGeom>
        </p:spPr>
      </p:pic>
      <p:sp>
        <p:nvSpPr>
          <p:cNvPr id="6" name="Marcador de número de diapositiva 6">
            <a:extLst>
              <a:ext uri="{FF2B5EF4-FFF2-40B4-BE49-F238E27FC236}">
                <a16:creationId xmlns:a16="http://schemas.microsoft.com/office/drawing/2014/main" id="{B17C5B36-4C6F-1DC0-17F8-BDA8928B38A4}"/>
              </a:ext>
            </a:extLst>
          </p:cNvPr>
          <p:cNvSpPr txBox="1">
            <a:spLocks/>
          </p:cNvSpPr>
          <p:nvPr userDrawn="1"/>
        </p:nvSpPr>
        <p:spPr>
          <a:xfrm>
            <a:off x="229380" y="6483834"/>
            <a:ext cx="40588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MX"/>
            </a:defPPr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3AF8E079-3C41-4637-AD21-3791CF6A2247}" type="slidenum">
              <a:rPr lang="es-MX" b="1" smtClean="0">
                <a:solidFill>
                  <a:schemeClr val="bg1"/>
                </a:solidFill>
              </a:rPr>
              <a:pPr lvl="0"/>
              <a:t>‹Nº›</a:t>
            </a:fld>
            <a:endParaRPr lang="es-MX" b="1" dirty="0">
              <a:solidFill>
                <a:schemeClr val="bg1"/>
              </a:solidFill>
            </a:endParaRPr>
          </a:p>
        </p:txBody>
      </p:sp>
      <p:sp>
        <p:nvSpPr>
          <p:cNvPr id="8" name="CuadroTexto 13">
            <a:extLst>
              <a:ext uri="{FF2B5EF4-FFF2-40B4-BE49-F238E27FC236}">
                <a16:creationId xmlns:a16="http://schemas.microsoft.com/office/drawing/2014/main" id="{9ADA8B05-C0B9-927A-AA8F-F012CF5BA3BF}"/>
              </a:ext>
            </a:extLst>
          </p:cNvPr>
          <p:cNvSpPr txBox="1"/>
          <p:nvPr userDrawn="1"/>
        </p:nvSpPr>
        <p:spPr>
          <a:xfrm>
            <a:off x="7985276" y="6473090"/>
            <a:ext cx="409599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s-MX" sz="80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XII Congreso Nacional de Alconpat México - XIICNAM  – </a:t>
            </a:r>
            <a:r>
              <a:rPr lang="es-MX" sz="800" i="1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23  al 25 Septiembre 2026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B2EB8847-FBBA-0F46-90A0-D3C2D785BDA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3556" y="3982916"/>
            <a:ext cx="2716362" cy="2716362"/>
          </a:xfrm>
          <a:prstGeom prst="rect">
            <a:avLst/>
          </a:prstGeom>
        </p:spPr>
      </p:pic>
      <p:sp>
        <p:nvSpPr>
          <p:cNvPr id="14" name="Título 1">
            <a:extLst>
              <a:ext uri="{FF2B5EF4-FFF2-40B4-BE49-F238E27FC236}">
                <a16:creationId xmlns:a16="http://schemas.microsoft.com/office/drawing/2014/main" id="{E88665BF-8778-8A21-FFD4-41A0C1895F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9780000" cy="1325563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s-MX" dirty="0"/>
              <a:t>HAZ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41506885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6985DA12-F5F6-E0C9-A0BA-279391CED04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50423" y="343130"/>
            <a:ext cx="6514870" cy="6514870"/>
          </a:xfrm>
          <a:prstGeom prst="rect">
            <a:avLst/>
          </a:prstGeom>
        </p:spPr>
      </p:pic>
      <p:sp>
        <p:nvSpPr>
          <p:cNvPr id="2" name="Freeform 3">
            <a:extLst>
              <a:ext uri="{FF2B5EF4-FFF2-40B4-BE49-F238E27FC236}">
                <a16:creationId xmlns:a16="http://schemas.microsoft.com/office/drawing/2014/main" id="{D8C0CEA2-3A76-8DCD-8FB9-606C93A242B7}"/>
              </a:ext>
            </a:extLst>
          </p:cNvPr>
          <p:cNvSpPr/>
          <p:nvPr userDrawn="1"/>
        </p:nvSpPr>
        <p:spPr>
          <a:xfrm>
            <a:off x="1" y="0"/>
            <a:ext cx="756137" cy="6858000"/>
          </a:xfrm>
          <a:custGeom>
            <a:avLst/>
            <a:gdLst/>
            <a:ahLst/>
            <a:cxnLst/>
            <a:rect l="l" t="t" r="r" b="b"/>
            <a:pathLst>
              <a:path w="1923492" h="6006612">
                <a:moveTo>
                  <a:pt x="0" y="0"/>
                </a:moveTo>
                <a:lnTo>
                  <a:pt x="1923492" y="0"/>
                </a:lnTo>
                <a:lnTo>
                  <a:pt x="1923492" y="6006612"/>
                </a:lnTo>
                <a:lnTo>
                  <a:pt x="0" y="6006612"/>
                </a:lnTo>
                <a:close/>
              </a:path>
            </a:pathLst>
          </a:custGeom>
          <a:solidFill>
            <a:srgbClr val="004181"/>
          </a:solidFill>
        </p:spPr>
        <p:txBody>
          <a:bodyPr/>
          <a:lstStyle/>
          <a:p>
            <a:endParaRPr lang="es-MX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4B30EB0-1F3D-2DFB-8F26-5174DA9149A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27" b="13127"/>
          <a:stretch/>
        </p:blipFill>
        <p:spPr>
          <a:xfrm>
            <a:off x="10968138" y="164209"/>
            <a:ext cx="1223862" cy="902554"/>
          </a:xfrm>
          <a:prstGeom prst="rect">
            <a:avLst/>
          </a:prstGeom>
        </p:spPr>
      </p:pic>
      <p:sp>
        <p:nvSpPr>
          <p:cNvPr id="4" name="Marcador de número de diapositiva 6">
            <a:extLst>
              <a:ext uri="{FF2B5EF4-FFF2-40B4-BE49-F238E27FC236}">
                <a16:creationId xmlns:a16="http://schemas.microsoft.com/office/drawing/2014/main" id="{1DF27D5A-408B-5865-5902-AD73D96F9F39}"/>
              </a:ext>
            </a:extLst>
          </p:cNvPr>
          <p:cNvSpPr txBox="1">
            <a:spLocks/>
          </p:cNvSpPr>
          <p:nvPr userDrawn="1"/>
        </p:nvSpPr>
        <p:spPr>
          <a:xfrm>
            <a:off x="229380" y="6483834"/>
            <a:ext cx="40588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MX"/>
            </a:defPPr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3AF8E079-3C41-4637-AD21-3791CF6A2247}" type="slidenum">
              <a:rPr lang="es-MX" b="1" smtClean="0">
                <a:solidFill>
                  <a:schemeClr val="bg1"/>
                </a:solidFill>
              </a:rPr>
              <a:pPr lvl="0"/>
              <a:t>‹Nº›</a:t>
            </a:fld>
            <a:endParaRPr lang="es-MX" b="1" dirty="0">
              <a:solidFill>
                <a:schemeClr val="bg1"/>
              </a:solidFill>
            </a:endParaRPr>
          </a:p>
        </p:txBody>
      </p:sp>
      <p:sp>
        <p:nvSpPr>
          <p:cNvPr id="5" name="CuadroTexto 13">
            <a:extLst>
              <a:ext uri="{FF2B5EF4-FFF2-40B4-BE49-F238E27FC236}">
                <a16:creationId xmlns:a16="http://schemas.microsoft.com/office/drawing/2014/main" id="{8DB7CF93-1B9A-CB2C-2D02-040659C5AF26}"/>
              </a:ext>
            </a:extLst>
          </p:cNvPr>
          <p:cNvSpPr txBox="1"/>
          <p:nvPr userDrawn="1"/>
        </p:nvSpPr>
        <p:spPr>
          <a:xfrm>
            <a:off x="7985276" y="6473090"/>
            <a:ext cx="409599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s-MX" sz="80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XII Congreso Nacional de Alconpat México - XIICNAM  – </a:t>
            </a:r>
            <a:r>
              <a:rPr lang="es-MX" sz="800" i="1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23  al 25 Septiembre 2026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CF6A0898-42A9-1FC4-B431-6D8D19F0D3C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3556" y="3982916"/>
            <a:ext cx="2716362" cy="2716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1955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B124FFE7-C1F2-BAEE-1F79-2FBF5A8481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232468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nta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n 19">
            <a:extLst>
              <a:ext uri="{FF2B5EF4-FFF2-40B4-BE49-F238E27FC236}">
                <a16:creationId xmlns:a16="http://schemas.microsoft.com/office/drawing/2014/main" id="{B5BA1111-BC4B-DE99-889A-20662E32F6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pic>
      <p:sp>
        <p:nvSpPr>
          <p:cNvPr id="28" name="Marcador de texto 27">
            <a:extLst>
              <a:ext uri="{FF2B5EF4-FFF2-40B4-BE49-F238E27FC236}">
                <a16:creationId xmlns:a16="http://schemas.microsoft.com/office/drawing/2014/main" id="{27744B4D-CAF5-3E6B-5CBA-4D33545A42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0" y="2107715"/>
            <a:ext cx="5786682" cy="914400"/>
          </a:xfr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buNone/>
              <a:defRPr sz="3200" b="1">
                <a:solidFill>
                  <a:srgbClr val="FFD65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s-MX" dirty="0"/>
              <a:t>NOMBRE DEL PRESENTADOR</a:t>
            </a:r>
          </a:p>
        </p:txBody>
      </p:sp>
      <p:sp>
        <p:nvSpPr>
          <p:cNvPr id="30" name="Marcador de texto 29">
            <a:extLst>
              <a:ext uri="{FF2B5EF4-FFF2-40B4-BE49-F238E27FC236}">
                <a16:creationId xmlns:a16="http://schemas.microsoft.com/office/drawing/2014/main" id="{D6EF8161-DEC5-A0B5-3A69-3EC4F09D117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3022600"/>
            <a:ext cx="5786438" cy="762000"/>
          </a:xfr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s-MX" dirty="0"/>
              <a:t>Instituto de procedencia, empresa o adscripción </a:t>
            </a:r>
          </a:p>
        </p:txBody>
      </p:sp>
      <p:sp>
        <p:nvSpPr>
          <p:cNvPr id="31" name="Marcador de texto 29">
            <a:extLst>
              <a:ext uri="{FF2B5EF4-FFF2-40B4-BE49-F238E27FC236}">
                <a16:creationId xmlns:a16="http://schemas.microsoft.com/office/drawing/2014/main" id="{E14198C0-D69D-FF33-6F39-1DD1108A6CC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0" y="3940106"/>
            <a:ext cx="5786438" cy="2460694"/>
          </a:xfr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lang="es-MX" sz="1800" kern="1200" spc="13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s-MX" dirty="0"/>
              <a:t>Datos de contacto</a:t>
            </a:r>
          </a:p>
        </p:txBody>
      </p:sp>
      <p:sp>
        <p:nvSpPr>
          <p:cNvPr id="22" name="TextBox 1">
            <a:extLst>
              <a:ext uri="{FF2B5EF4-FFF2-40B4-BE49-F238E27FC236}">
                <a16:creationId xmlns:a16="http://schemas.microsoft.com/office/drawing/2014/main" id="{F7C4DBBA-35B1-5DB4-9BCB-F338C74D43DB}"/>
              </a:ext>
            </a:extLst>
          </p:cNvPr>
          <p:cNvSpPr txBox="1"/>
          <p:nvPr userDrawn="1"/>
        </p:nvSpPr>
        <p:spPr>
          <a:xfrm>
            <a:off x="866775" y="373986"/>
            <a:ext cx="547211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MX" sz="7200" b="1" dirty="0">
                <a:solidFill>
                  <a:srgbClr val="FFD65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GRACIAS</a:t>
            </a:r>
            <a:endParaRPr lang="en-ID" sz="7200" b="1" dirty="0">
              <a:solidFill>
                <a:srgbClr val="FFD65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6FFE6E37-3CF6-FEAB-D96B-84589050239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7283" y="0"/>
            <a:ext cx="2192812" cy="2192812"/>
          </a:xfrm>
          <a:prstGeom prst="rect">
            <a:avLst/>
          </a:prstGeom>
        </p:spPr>
      </p:pic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476A9572-68A6-1F1D-65EF-0C5332E6247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911391" y="2107715"/>
            <a:ext cx="2637936" cy="2003612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979233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 diseño+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3823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454DB04-9CD9-156A-7E67-C3252C61E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 dirty="0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5E0901E-1CF7-48FD-41B0-2E1233E9A8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F94F8CA-E34A-FC08-A8C6-AE3A9D112D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BC4137D-E519-4447-BC24-EB5501C16390}" type="datetimeFigureOut">
              <a:rPr lang="es-MX" smtClean="0"/>
              <a:t>14/08/2026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3BADCB5-8B26-B40D-3184-B32E0BB42F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EB57996-9BDC-7DB7-BA3A-66DA6FAB22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AF8E079-3C41-4637-AD21-3791CF6A224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3202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6" r:id="rId7"/>
    <p:sldLayoutId id="2147483657" r:id="rId8"/>
    <p:sldLayoutId id="2147483658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46539F0E-04F7-4D0E-7549-8D30B5E5DE0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>
            <a:normAutofit fontScale="90000"/>
          </a:bodyPr>
          <a:lstStyle/>
          <a:p>
            <a:r>
              <a:rPr lang="es-MX" dirty="0"/>
              <a:t>COMO HACER UN TEMPLETE PARA UN EVENTO DE DIFUSIÓN CIENTÍFICA.</a:t>
            </a: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E859E8AB-77E7-52B5-EAA5-004B55C8F57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MX" b="1" dirty="0"/>
              <a:t>Pepito Sanchito Fines</a:t>
            </a:r>
            <a:r>
              <a:rPr lang="es-MX" dirty="0"/>
              <a:t>, Adscripción corta</a:t>
            </a:r>
          </a:p>
          <a:p>
            <a:endParaRPr lang="es-MX" b="1" dirty="0"/>
          </a:p>
          <a:p>
            <a:r>
              <a:rPr lang="es-MX" b="1" dirty="0"/>
              <a:t>Juanito Segundo Tercero y hasta Cuarto</a:t>
            </a:r>
          </a:p>
          <a:p>
            <a:r>
              <a:rPr lang="es-MX" dirty="0"/>
              <a:t>Adscripción larga (solo son ejemplos)</a:t>
            </a:r>
          </a:p>
        </p:txBody>
      </p:sp>
    </p:spTree>
    <p:extLst>
      <p:ext uri="{BB962C8B-B14F-4D97-AF65-F5344CB8AC3E}">
        <p14:creationId xmlns:p14="http://schemas.microsoft.com/office/powerpoint/2010/main" val="22776597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1">
            <a:extLst>
              <a:ext uri="{FF2B5EF4-FFF2-40B4-BE49-F238E27FC236}">
                <a16:creationId xmlns:a16="http://schemas.microsoft.com/office/drawing/2014/main" id="{97D2FD72-5E98-9033-96A1-BC334D3FE9A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6BE5E750-CAC7-5B2C-25CD-9D94E46A54F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9780588" cy="1325563"/>
          </a:xfrm>
        </p:spPr>
        <p:txBody>
          <a:bodyPr/>
          <a:lstStyle/>
          <a:p>
            <a:r>
              <a:rPr lang="es-MX" dirty="0"/>
              <a:t>Instrucciones para el uso del templete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9807F9E3-6FFE-9892-1ECC-557C9C0565C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1825625"/>
            <a:ext cx="10515600" cy="4351338"/>
          </a:xfrm>
        </p:spPr>
        <p:txBody>
          <a:bodyPr/>
          <a:lstStyle/>
          <a:p>
            <a:r>
              <a:rPr lang="es-MX" dirty="0"/>
              <a:t>Tipos de diapositivas:</a:t>
            </a:r>
          </a:p>
          <a:p>
            <a:pPr lvl="1"/>
            <a:r>
              <a:rPr lang="es-MX" dirty="0"/>
              <a:t>Diapositiva de título PRINCIPAL</a:t>
            </a:r>
          </a:p>
          <a:p>
            <a:pPr lvl="1"/>
            <a:r>
              <a:rPr lang="es-MX" dirty="0"/>
              <a:t>Títulos y Objetos (Es esta diapositiva)</a:t>
            </a:r>
          </a:p>
          <a:p>
            <a:pPr lvl="1"/>
            <a:r>
              <a:rPr lang="es-MX" dirty="0"/>
              <a:t>Encabezado de sección</a:t>
            </a:r>
          </a:p>
          <a:p>
            <a:pPr lvl="1"/>
            <a:r>
              <a:rPr lang="es-MX" dirty="0"/>
              <a:t>Dos objetos (dos secciones para colocar texto y acompañarlo de imágenes, gráficos, videos, </a:t>
            </a:r>
            <a:r>
              <a:rPr lang="es-MX" dirty="0" err="1"/>
              <a:t>etc</a:t>
            </a:r>
            <a:r>
              <a:rPr lang="es-MX" dirty="0"/>
              <a:t>)</a:t>
            </a:r>
          </a:p>
          <a:p>
            <a:pPr lvl="1"/>
            <a:r>
              <a:rPr lang="es-MX" dirty="0"/>
              <a:t>Solo título (encabezado)</a:t>
            </a:r>
          </a:p>
          <a:p>
            <a:pPr lvl="1"/>
            <a:r>
              <a:rPr lang="es-MX" dirty="0"/>
              <a:t>En blanco (Tiene información de pie de pagina y franja azul)</a:t>
            </a:r>
          </a:p>
          <a:p>
            <a:pPr lvl="1"/>
            <a:r>
              <a:rPr lang="es-MX" dirty="0"/>
              <a:t>Full imagen</a:t>
            </a:r>
          </a:p>
          <a:p>
            <a:pPr lvl="1"/>
            <a:r>
              <a:rPr lang="es-MX" dirty="0"/>
              <a:t>Contacto (última diapositiva que se debe agregar)</a:t>
            </a:r>
          </a:p>
          <a:p>
            <a:pPr lvl="1"/>
            <a:r>
              <a:rPr lang="es-MX" dirty="0"/>
              <a:t>Sin diseño (solo una diapositiva en blanco)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864838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arcador de texto 10">
            <a:extLst>
              <a:ext uri="{FF2B5EF4-FFF2-40B4-BE49-F238E27FC236}">
                <a16:creationId xmlns:a16="http://schemas.microsoft.com/office/drawing/2014/main" id="{86D57896-DBCE-34C0-56CB-D2A5F96486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s-MX" sz="1400" dirty="0"/>
              <a:t>a) Desde la pestaña de inicio         b) Desde la pestaña de diseño</a:t>
            </a:r>
          </a:p>
        </p:txBody>
      </p:sp>
      <p:sp>
        <p:nvSpPr>
          <p:cNvPr id="9" name="Título 8">
            <a:extLst>
              <a:ext uri="{FF2B5EF4-FFF2-40B4-BE49-F238E27FC236}">
                <a16:creationId xmlns:a16="http://schemas.microsoft.com/office/drawing/2014/main" id="{57890B3B-0716-3DE8-32DA-6A2DC0205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Instrucciones para el uso del templete</a:t>
            </a:r>
          </a:p>
        </p:txBody>
      </p:sp>
      <p:sp>
        <p:nvSpPr>
          <p:cNvPr id="13" name="Marcador de contenido 12">
            <a:extLst>
              <a:ext uri="{FF2B5EF4-FFF2-40B4-BE49-F238E27FC236}">
                <a16:creationId xmlns:a16="http://schemas.microsoft.com/office/drawing/2014/main" id="{88267E03-7648-F310-5FCD-98467D98CA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 dirty="0"/>
              <a:t>En la cinta de opciones, seleccione la pestaña </a:t>
            </a:r>
            <a:r>
              <a:rPr lang="es-MX" b="1" dirty="0"/>
              <a:t>Diseño</a:t>
            </a:r>
            <a:r>
              <a:rPr lang="es-MX" dirty="0"/>
              <a:t>.</a:t>
            </a:r>
          </a:p>
          <a:p>
            <a:pPr lvl="0"/>
            <a:r>
              <a:rPr lang="es-MX" dirty="0"/>
              <a:t>Haga clic en el tema o diseño que desee utilizar y elija una de las opciones disponibles.</a:t>
            </a:r>
          </a:p>
          <a:p>
            <a:pPr lvl="0"/>
            <a:r>
              <a:rPr lang="es-MX" dirty="0"/>
              <a:t>Esta plantilla es solo una sugerencia; puede ajustar su estructura y contenido según lo considere necesario.</a:t>
            </a:r>
          </a:p>
        </p:txBody>
      </p:sp>
      <p:pic>
        <p:nvPicPr>
          <p:cNvPr id="14" name="Marcador de contenido 6">
            <a:extLst>
              <a:ext uri="{FF2B5EF4-FFF2-40B4-BE49-F238E27FC236}">
                <a16:creationId xmlns:a16="http://schemas.microsoft.com/office/drawing/2014/main" id="{6311FE92-1C37-6F37-407C-7A42967465C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2595" r="35745" b="34188"/>
          <a:stretch>
            <a:fillRect/>
          </a:stretch>
        </p:blipFill>
        <p:spPr>
          <a:xfrm>
            <a:off x="6660168" y="813995"/>
            <a:ext cx="3897853" cy="2334233"/>
          </a:xfrm>
        </p:spPr>
      </p:pic>
      <p:pic>
        <p:nvPicPr>
          <p:cNvPr id="2" name="Marcador de contenido 6">
            <a:extLst>
              <a:ext uri="{FF2B5EF4-FFF2-40B4-BE49-F238E27FC236}">
                <a16:creationId xmlns:a16="http://schemas.microsoft.com/office/drawing/2014/main" id="{0735A961-1E65-6DC4-4F4D-668AD43726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10" t="-1479" b="52730"/>
          <a:stretch>
            <a:fillRect/>
          </a:stretch>
        </p:blipFill>
        <p:spPr>
          <a:xfrm>
            <a:off x="6660168" y="3302598"/>
            <a:ext cx="3897853" cy="2334233"/>
          </a:xfrm>
          <a:prstGeom prst="rect">
            <a:avLst/>
          </a:prstGeom>
        </p:spPr>
      </p:pic>
      <p:sp>
        <p:nvSpPr>
          <p:cNvPr id="4" name="Elipse 3">
            <a:extLst>
              <a:ext uri="{FF2B5EF4-FFF2-40B4-BE49-F238E27FC236}">
                <a16:creationId xmlns:a16="http://schemas.microsoft.com/office/drawing/2014/main" id="{6DE68F9A-E5F4-F736-3BB9-311F25EB6166}"/>
              </a:ext>
            </a:extLst>
          </p:cNvPr>
          <p:cNvSpPr/>
          <p:nvPr/>
        </p:nvSpPr>
        <p:spPr>
          <a:xfrm>
            <a:off x="9009062" y="3638551"/>
            <a:ext cx="739775" cy="469900"/>
          </a:xfrm>
          <a:prstGeom prst="ellipse">
            <a:avLst/>
          </a:prstGeom>
          <a:noFill/>
          <a:ln w="381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16DCB84C-EEE7-44AC-0E61-701E49E2DCC6}"/>
              </a:ext>
            </a:extLst>
          </p:cNvPr>
          <p:cNvSpPr/>
          <p:nvPr/>
        </p:nvSpPr>
        <p:spPr>
          <a:xfrm>
            <a:off x="7059612" y="986219"/>
            <a:ext cx="739775" cy="469900"/>
          </a:xfrm>
          <a:prstGeom prst="ellipse">
            <a:avLst/>
          </a:prstGeom>
          <a:noFill/>
          <a:ln w="381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50905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5F9B3A49-49BF-B7E3-661B-857CDAFC889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31F1C9A4-432A-3073-9389-5BDEF41F624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753747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7B7A2CD0-3915-7B24-6175-D9B2E4774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E59C5B9B-29F9-115F-F3BB-452639E8A6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437585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A158DDB4-6EC4-6390-B5BB-FC4024EE6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2913" y="1731964"/>
            <a:ext cx="10515600" cy="2852737"/>
          </a:xfrm>
        </p:spPr>
        <p:txBody>
          <a:bodyPr/>
          <a:lstStyle/>
          <a:p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A51ACB7-0FA6-A273-6EF1-8D43CD2ABB51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1850" y="4589463"/>
            <a:ext cx="10515600" cy="1500187"/>
          </a:xfrm>
        </p:spPr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008315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posición de imagen 7">
            <a:extLst>
              <a:ext uri="{FF2B5EF4-FFF2-40B4-BE49-F238E27FC236}">
                <a16:creationId xmlns:a16="http://schemas.microsoft.com/office/drawing/2014/main" id="{1FCF0783-41A7-DD3B-C137-7E3A24C80E4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58567E29-19B5-80BD-A5BA-8159D9A69A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7AA3760-03ED-4467-3021-1C64BBA023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CF942EC-5D91-546C-AB32-ED6E7BA84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040972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55A047-A807-BF7F-2BD5-38C45528A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613741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22333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ción de imagen 3">
            <a:extLst>
              <a:ext uri="{FF2B5EF4-FFF2-40B4-BE49-F238E27FC236}">
                <a16:creationId xmlns:a16="http://schemas.microsoft.com/office/drawing/2014/main" id="{503861AC-C01F-15F2-08E3-CB47AFF3D3F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634625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BBAD632-B611-BC45-D6FD-9C7AA199FBA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MX"/>
              <a:t>Pedro Castro Borges Borges Borges</a:t>
            </a:r>
            <a:endParaRPr lang="es-MX" dirty="0"/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9E2B01E8-65E4-B777-0A51-720634B11E9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es-MX"/>
              <a:t>Profesor titular</a:t>
            </a:r>
          </a:p>
          <a:p>
            <a:r>
              <a:rPr lang="es-MX"/>
              <a:t>Cinvestav Mérida</a:t>
            </a:r>
          </a:p>
          <a:p>
            <a:endParaRPr lang="es-MX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DBBB5B9-7E0E-5792-2427-7E7E0618A1C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s-MX"/>
              <a:t>Km 6 antigua carretera a Progresos</a:t>
            </a:r>
          </a:p>
          <a:p>
            <a:r>
              <a:rPr lang="es-MX"/>
              <a:t>Correo: axzo2610@gmail.com</a:t>
            </a:r>
          </a:p>
          <a:p>
            <a:endParaRPr lang="es-MX" dirty="0"/>
          </a:p>
        </p:txBody>
      </p:sp>
      <p:pic>
        <p:nvPicPr>
          <p:cNvPr id="3" name="Marcador de posición de imagen 2">
            <a:extLst>
              <a:ext uri="{FF2B5EF4-FFF2-40B4-BE49-F238E27FC236}">
                <a16:creationId xmlns:a16="http://schemas.microsoft.com/office/drawing/2014/main" id="{909FFA6C-FA1D-450D-6F4A-7DF4A5EED1E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240" r="-32240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9655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125895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2318</TotalTime>
  <Words>202</Words>
  <Application>Microsoft Office PowerPoint</Application>
  <PresentationFormat>Panorámica</PresentationFormat>
  <Paragraphs>27</Paragraphs>
  <Slides>12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7" baseType="lpstr">
      <vt:lpstr>Aptos</vt:lpstr>
      <vt:lpstr>Aptos Display</vt:lpstr>
      <vt:lpstr>Arial</vt:lpstr>
      <vt:lpstr>Tahoma</vt:lpstr>
      <vt:lpstr>Tema de Office</vt:lpstr>
      <vt:lpstr>COMO HACER UN TEMPLETE PARA UN EVENTO DE DIFUSIÓN CIENTÍFICA.</vt:lpstr>
      <vt:lpstr>Instrucciones para el uso del templete</vt:lpstr>
      <vt:lpstr>Instrucciones para el uso del templete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PEPITO SE FUE A LA GUERRA SIN FUSIBLE</dc:title>
  <dc:creator>Alexia Xiomara Zozaya Ortiz</dc:creator>
  <cp:lastModifiedBy>daylenis chan</cp:lastModifiedBy>
  <cp:revision>12</cp:revision>
  <dcterms:created xsi:type="dcterms:W3CDTF">2024-05-16T19:35:42Z</dcterms:created>
  <dcterms:modified xsi:type="dcterms:W3CDTF">2026-08-15T00:07:24Z</dcterms:modified>
</cp:coreProperties>
</file>